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57" r:id="rId4"/>
    <p:sldId id="258" r:id="rId5"/>
    <p:sldId id="259" r:id="rId6"/>
    <p:sldId id="260" r:id="rId7"/>
    <p:sldId id="268" r:id="rId8"/>
    <p:sldId id="269" r:id="rId9"/>
    <p:sldId id="265" r:id="rId10"/>
    <p:sldId id="271" r:id="rId11"/>
    <p:sldId id="270" r:id="rId12"/>
    <p:sldId id="272" r:id="rId13"/>
    <p:sldId id="275" r:id="rId14"/>
    <p:sldId id="273" r:id="rId15"/>
    <p:sldId id="276" r:id="rId16"/>
    <p:sldId id="277" r:id="rId17"/>
    <p:sldId id="279" r:id="rId18"/>
    <p:sldId id="278" r:id="rId19"/>
    <p:sldId id="280" r:id="rId2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1. 1. 2013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1. 1. 2013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1. 1. 2013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1. 1. 2013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1. 1. 2013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1. 1. 2013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1. 1. 2013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1. 1. 2013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1. 1. 2013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1. 1. 2013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1. 1. 2013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1. 1. 2013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Tréning komunikačných zručností </a:t>
            </a:r>
            <a:r>
              <a:rPr lang="sk-SK" dirty="0" err="1" smtClean="0"/>
              <a:t>parlamenťákov</a:t>
            </a:r>
            <a:r>
              <a:rPr lang="sk-SK" dirty="0" smtClean="0"/>
              <a:t>....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 smtClean="0"/>
              <a:t>Druhý tréning  </a:t>
            </a:r>
            <a:r>
              <a:rPr lang="sk-SK" dirty="0" err="1" smtClean="0"/>
              <a:t>parlamenťákov</a:t>
            </a:r>
            <a:r>
              <a:rPr lang="sk-SK" dirty="0" smtClean="0"/>
              <a:t> s lektorkou Mirkou a koordinátorkou </a:t>
            </a:r>
            <a:r>
              <a:rPr lang="sk-SK" dirty="0" err="1" smtClean="0"/>
              <a:t>Majou</a:t>
            </a:r>
            <a:r>
              <a:rPr lang="sk-SK" dirty="0" smtClean="0"/>
              <a:t> bol dohodnutý na 11. </a:t>
            </a:r>
            <a:r>
              <a:rPr lang="sk-SK" dirty="0" smtClean="0"/>
              <a:t>decembra </a:t>
            </a:r>
            <a:r>
              <a:rPr lang="sk-SK" dirty="0" smtClean="0"/>
              <a:t>2012.</a:t>
            </a:r>
          </a:p>
          <a:p>
            <a:r>
              <a:rPr lang="sk-SK" dirty="0" smtClean="0"/>
              <a:t>Aj sa začal.</a:t>
            </a:r>
          </a:p>
          <a:p>
            <a:r>
              <a:rPr lang="sk-SK" dirty="0" smtClean="0"/>
              <a:t>Prišlo 21 </a:t>
            </a:r>
            <a:r>
              <a:rPr lang="sk-SK" dirty="0" err="1" smtClean="0"/>
              <a:t>parlamenťákov</a:t>
            </a:r>
            <a:r>
              <a:rPr lang="sk-SK" dirty="0" smtClean="0"/>
              <a:t> z našej školy.</a:t>
            </a:r>
            <a:endParaRPr lang="sk-SK" dirty="0" smtClean="0"/>
          </a:p>
          <a:p>
            <a:r>
              <a:rPr lang="sk-SK" dirty="0" smtClean="0"/>
              <a:t>Na programe bola príprava k službám na deň otvorených dverí a druhá časť bola venovaná rešpektujúcim spôsobom komunikácie medzi deťmi.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Nasledovalo rozdelenie  podľa vlastného </a:t>
            </a:r>
            <a:r>
              <a:rPr lang="sk-SK" dirty="0" smtClean="0"/>
              <a:t>výberu k úlohám .</a:t>
            </a:r>
            <a:endParaRPr lang="sk-SK" dirty="0"/>
          </a:p>
        </p:txBody>
      </p:sp>
      <p:pic>
        <p:nvPicPr>
          <p:cNvPr id="9218" name="Picture 2" descr="C:\Users\dell_vostro_001\Desktop\2012 ŽŠR tr+jednotl\Fotografia08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09800"/>
            <a:ext cx="2895600" cy="3276600"/>
          </a:xfrm>
          <a:prstGeom prst="rect">
            <a:avLst/>
          </a:prstGeom>
          <a:noFill/>
        </p:spPr>
      </p:pic>
      <p:pic>
        <p:nvPicPr>
          <p:cNvPr id="9219" name="Picture 3" descr="C:\Users\dell_vostro_001\Desktop\2012 ŽŠR tr+jednotl\Fotografia08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209800"/>
            <a:ext cx="3124200" cy="3276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800" dirty="0" smtClean="0"/>
              <a:t>Úlohy súviseli s prezentáciou pred hosťami počas dňa otvorených dverí.</a:t>
            </a:r>
            <a:endParaRPr lang="sk-SK" sz="2800" dirty="0" smtClean="0"/>
          </a:p>
          <a:p>
            <a:pPr algn="ctr"/>
            <a:r>
              <a:rPr lang="sk-SK" sz="2800" dirty="0" smtClean="0"/>
              <a:t>Každý si mohol vybrať oblasť </a:t>
            </a:r>
            <a:r>
              <a:rPr lang="sk-SK" sz="2800" dirty="0" smtClean="0"/>
              <a:t>predstavovania školy, </a:t>
            </a:r>
            <a:r>
              <a:rPr lang="sk-SK" sz="2800" dirty="0" smtClean="0"/>
              <a:t>ktorá sa mu najviac páčila.</a:t>
            </a:r>
            <a:endParaRPr lang="sk-SK" sz="2800" dirty="0"/>
          </a:p>
        </p:txBody>
      </p:sp>
      <p:pic>
        <p:nvPicPr>
          <p:cNvPr id="1026" name="Picture 2" descr="C:\Users\dell_vostro_001\Desktop\2012 ŽŠR tr+jednotl\Fotografia08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81000"/>
            <a:ext cx="4267200" cy="5486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Začala príprava v skupinkách..</a:t>
            </a:r>
            <a:endParaRPr lang="sk-SK" dirty="0"/>
          </a:p>
        </p:txBody>
      </p:sp>
      <p:pic>
        <p:nvPicPr>
          <p:cNvPr id="2050" name="Picture 2" descr="C:\Users\dell_vostro_001\Desktop\2012 ŽŠR tr+jednotl\Fotografia089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896" y="1219200"/>
            <a:ext cx="3304903" cy="2514600"/>
          </a:xfrm>
          <a:prstGeom prst="rect">
            <a:avLst/>
          </a:prstGeom>
          <a:noFill/>
        </p:spPr>
      </p:pic>
      <p:pic>
        <p:nvPicPr>
          <p:cNvPr id="2051" name="Picture 3" descr="C:\Users\dell_vostro_001\Desktop\2012 ŽŠR tr+jednotl\Fotografia089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219200"/>
            <a:ext cx="3204754" cy="2438400"/>
          </a:xfrm>
          <a:prstGeom prst="rect">
            <a:avLst/>
          </a:prstGeom>
          <a:noFill/>
        </p:spPr>
      </p:pic>
      <p:pic>
        <p:nvPicPr>
          <p:cNvPr id="7" name="Picture 2" descr="C:\Users\dell_vostro_001\Desktop\2012 ŽŠR tr+jednotl\Fotografia08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013835"/>
            <a:ext cx="3276600" cy="2539365"/>
          </a:xfrm>
          <a:prstGeom prst="rect">
            <a:avLst/>
          </a:prstGeom>
          <a:noFill/>
        </p:spPr>
      </p:pic>
      <p:pic>
        <p:nvPicPr>
          <p:cNvPr id="8" name="Picture 3" descr="C:\Users\dell_vostro_001\Desktop\2012 ŽŠR tr+jednotl\Fotografia08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4038600"/>
            <a:ext cx="3200400" cy="24003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 rôznych kútikoch miestnosti</a:t>
            </a:r>
            <a:endParaRPr lang="sk-SK" dirty="0"/>
          </a:p>
        </p:txBody>
      </p:sp>
      <p:pic>
        <p:nvPicPr>
          <p:cNvPr id="5122" name="Picture 2" descr="C:\Users\dell_vostro_001\Desktop\2012 ŽŠR tr+jednotl\Fotografia089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2667000" cy="2286000"/>
          </a:xfrm>
          <a:prstGeom prst="rect">
            <a:avLst/>
          </a:prstGeom>
          <a:noFill/>
        </p:spPr>
      </p:pic>
      <p:pic>
        <p:nvPicPr>
          <p:cNvPr id="5123" name="Picture 3" descr="C:\Users\dell_vostro_001\Desktop\2012 ŽŠR tr+jednotl\Fotografia08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828800"/>
            <a:ext cx="2971800" cy="2286000"/>
          </a:xfrm>
          <a:prstGeom prst="rect">
            <a:avLst/>
          </a:prstGeom>
          <a:noFill/>
        </p:spPr>
      </p:pic>
      <p:pic>
        <p:nvPicPr>
          <p:cNvPr id="5124" name="Picture 4" descr="C:\Users\dell_vostro_001\Desktop\2012 ŽŠR tr+jednotl\Fotografia08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4267200"/>
            <a:ext cx="2971800" cy="2286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 doma....</a:t>
            </a:r>
            <a:endParaRPr lang="sk-SK" dirty="0"/>
          </a:p>
        </p:txBody>
      </p:sp>
      <p:pic>
        <p:nvPicPr>
          <p:cNvPr id="3074" name="Picture 2" descr="C:\Users\dell_vostro_001\Desktop\2012 ŽŠR tr+jednotl\Fotografia089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09800"/>
            <a:ext cx="2362200" cy="3048000"/>
          </a:xfrm>
          <a:prstGeom prst="rect">
            <a:avLst/>
          </a:prstGeom>
          <a:noFill/>
        </p:spPr>
      </p:pic>
      <p:pic>
        <p:nvPicPr>
          <p:cNvPr id="3075" name="Picture 3" descr="C:\Users\dell_vostro_001\Desktop\2012 ŽŠR tr+jednotl\Fotografia089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971800"/>
            <a:ext cx="2362200" cy="3276600"/>
          </a:xfrm>
          <a:prstGeom prst="rect">
            <a:avLst/>
          </a:prstGeom>
          <a:noFill/>
        </p:spPr>
      </p:pic>
      <p:pic>
        <p:nvPicPr>
          <p:cNvPr id="3076" name="Picture 4" descr="C:\Users\dell_vostro_001\Desktop\2012 ŽŠR tr+jednotl\Fotografia08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600200"/>
            <a:ext cx="2286000" cy="2895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Po ukončení príprav nasledovala prezentácie </a:t>
            </a:r>
            <a:r>
              <a:rPr lang="sk-SK" dirty="0" smtClean="0"/>
              <a:t>vytvorených </a:t>
            </a:r>
            <a:r>
              <a:rPr lang="sk-SK" dirty="0" smtClean="0"/>
              <a:t>textov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6146" name="Picture 2" descr="C:\Users\dell_vostro_001\Desktop\2012 ŽŠR tr+jednotl\Fotografia08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81200"/>
            <a:ext cx="3581400" cy="3810000"/>
          </a:xfrm>
          <a:prstGeom prst="rect">
            <a:avLst/>
          </a:prstGeom>
          <a:noFill/>
        </p:spPr>
      </p:pic>
      <p:pic>
        <p:nvPicPr>
          <p:cNvPr id="6147" name="Picture 3" descr="C:\Users\dell_vostro_001\Desktop\2012 ŽŠR tr+jednotl\Fotografia08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981200"/>
            <a:ext cx="40386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dell_vostro_001\Desktop\2012 ŽŠR tr+jednotl\Fotografia08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8200"/>
            <a:ext cx="2590800" cy="3429000"/>
          </a:xfrm>
          <a:prstGeom prst="rect">
            <a:avLst/>
          </a:prstGeom>
          <a:noFill/>
        </p:spPr>
      </p:pic>
      <p:pic>
        <p:nvPicPr>
          <p:cNvPr id="7172" name="Picture 4" descr="C:\Users\dell_vostro_001\Desktop\2012 ŽŠR tr+jednotl\Fotografia08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219200"/>
            <a:ext cx="2895600" cy="3733800"/>
          </a:xfrm>
          <a:prstGeom prst="rect">
            <a:avLst/>
          </a:prstGeom>
          <a:noFill/>
        </p:spPr>
      </p:pic>
      <p:pic>
        <p:nvPicPr>
          <p:cNvPr id="7173" name="Picture 5" descr="C:\Users\dell_vostro_001\Desktop\2012 ŽŠR tr+jednotl\Fotografia08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2819400"/>
            <a:ext cx="2895600" cy="3429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ll_vostro_001\Desktop\2012 ŽŠR tr+jednotl\Fotografia08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800"/>
            <a:ext cx="3581400" cy="3962400"/>
          </a:xfrm>
          <a:prstGeom prst="rect">
            <a:avLst/>
          </a:prstGeom>
          <a:noFill/>
        </p:spPr>
      </p:pic>
      <p:pic>
        <p:nvPicPr>
          <p:cNvPr id="3" name="Picture 4" descr="C:\Users\dell_vostro_001\Desktop\2012 ŽŠR tr+jednotl\Fotografia08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447800"/>
            <a:ext cx="3581400" cy="3962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ell_vostro_001\Desktop\2012 ŽŠR tr+jednotl\Fotografia08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3810000" cy="4267200"/>
          </a:xfrm>
          <a:prstGeom prst="rect">
            <a:avLst/>
          </a:prstGeom>
          <a:noFill/>
        </p:spPr>
      </p:pic>
      <p:pic>
        <p:nvPicPr>
          <p:cNvPr id="8195" name="Picture 3" descr="C:\Users\dell_vostro_001\Desktop\2012 ŽŠR tr+jednotl\Fotografia08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219200"/>
            <a:ext cx="3886200" cy="4267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4114800"/>
          </a:xfrm>
        </p:spPr>
        <p:txBody>
          <a:bodyPr>
            <a:normAutofit/>
          </a:bodyPr>
          <a:lstStyle/>
          <a:p>
            <a:r>
              <a:rPr lang="sk-SK" sz="3200" dirty="0" smtClean="0"/>
              <a:t>Koniec patril záverečnej spätnej väzbe – našim obľúbeným lístkom.</a:t>
            </a:r>
            <a:br>
              <a:rPr lang="sk-SK" sz="3200" dirty="0" smtClean="0"/>
            </a:br>
            <a:r>
              <a:rPr lang="sk-SK" sz="3200" dirty="0" smtClean="0"/>
              <a:t>Prečítať si ich </a:t>
            </a:r>
            <a:r>
              <a:rPr lang="sk-SK" sz="3200" dirty="0" smtClean="0"/>
              <a:t>môžete</a:t>
            </a:r>
            <a:br>
              <a:rPr lang="sk-SK" sz="3200" dirty="0" smtClean="0"/>
            </a:br>
            <a:r>
              <a:rPr lang="sk-SK" sz="3200" dirty="0" smtClean="0"/>
              <a:t> </a:t>
            </a:r>
            <a:r>
              <a:rPr lang="sk-SK" sz="3200" dirty="0" smtClean="0"/>
              <a:t>v pracovnej miestnosti ŽŠR.</a:t>
            </a:r>
            <a:br>
              <a:rPr lang="sk-SK" sz="3200" dirty="0" smtClean="0"/>
            </a:br>
            <a:r>
              <a:rPr lang="sk-SK" sz="3200" dirty="0" smtClean="0"/>
              <a:t>Poďakovanie patrí Mirke </a:t>
            </a:r>
            <a:r>
              <a:rPr lang="sk-SK" sz="3200" dirty="0" err="1" smtClean="0"/>
              <a:t>Kumančíkovej</a:t>
            </a:r>
            <a:r>
              <a:rPr lang="sk-SK" sz="3200" dirty="0" smtClean="0"/>
              <a:t> </a:t>
            </a:r>
            <a:br>
              <a:rPr lang="sk-SK" sz="3200" dirty="0" smtClean="0"/>
            </a:br>
            <a:r>
              <a:rPr lang="sk-SK" sz="3200" dirty="0" smtClean="0"/>
              <a:t>z </a:t>
            </a:r>
            <a:r>
              <a:rPr lang="sk-SK" sz="3200" dirty="0" err="1" smtClean="0"/>
              <a:t>CPPPaP</a:t>
            </a:r>
            <a:r>
              <a:rPr lang="sk-SK" sz="3200" dirty="0" smtClean="0"/>
              <a:t> III za čas, ktorý venuje príprave a uskutočneniu tréningu našich </a:t>
            </a:r>
            <a:r>
              <a:rPr lang="sk-SK" sz="3200" dirty="0" err="1" smtClean="0"/>
              <a:t>parlamenťákov</a:t>
            </a:r>
            <a:endParaRPr lang="sk-SK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828800"/>
          </a:xfrm>
        </p:spPr>
        <p:txBody>
          <a:bodyPr/>
          <a:lstStyle/>
          <a:p>
            <a:pPr algn="r"/>
            <a:endParaRPr lang="sk-SK" dirty="0" smtClean="0"/>
          </a:p>
          <a:p>
            <a:pPr algn="r"/>
            <a:r>
              <a:rPr lang="sk-SK" dirty="0" smtClean="0"/>
              <a:t>Spracovala </a:t>
            </a:r>
          </a:p>
          <a:p>
            <a:pPr algn="r"/>
            <a:r>
              <a:rPr lang="sk-SK" dirty="0" err="1" smtClean="0"/>
              <a:t>Maja</a:t>
            </a:r>
            <a:r>
              <a:rPr lang="sk-SK" dirty="0" smtClean="0"/>
              <a:t> </a:t>
            </a:r>
            <a:r>
              <a:rPr lang="sk-SK" dirty="0" err="1" smtClean="0"/>
              <a:t>Dolnáková</a:t>
            </a:r>
            <a:endParaRPr lang="sk-SK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Stretnutie sa konalo v </a:t>
            </a:r>
            <a:r>
              <a:rPr lang="sk-SK" dirty="0" err="1" smtClean="0"/>
              <a:t>CPPPaP</a:t>
            </a:r>
            <a:r>
              <a:rPr lang="sk-SK" dirty="0" smtClean="0"/>
              <a:t> na Hubeného ulici.</a:t>
            </a:r>
            <a:endParaRPr lang="sk-SK" dirty="0"/>
          </a:p>
        </p:txBody>
      </p:sp>
      <p:pic>
        <p:nvPicPr>
          <p:cNvPr id="5" name="Zástupný symbol obsahu 4" descr="C:\Users\dell_vostro_001\Desktop\2012 ŽŠR tr+jednotl\Fotografia0843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r="43953"/>
          <a:stretch>
            <a:fillRect/>
          </a:stretch>
        </p:blipFill>
        <p:spPr bwMode="auto">
          <a:xfrm>
            <a:off x="457200" y="1752600"/>
            <a:ext cx="4038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dell_vostro_001\Desktop\2012 ŽŠR tr+jednotl\Fotografia08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752600"/>
            <a:ext cx="4038600" cy="4267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3200" dirty="0" smtClean="0"/>
              <a:t>Na úvodnú aktivitu sme sa usadili do kruhu. Kruh je zoskupenie, kde si je každý rovný, kruh podporuje pozornosť </a:t>
            </a:r>
            <a:r>
              <a:rPr lang="sk-SK" sz="3200" dirty="0" smtClean="0"/>
              <a:t>prítomných.</a:t>
            </a:r>
            <a:endParaRPr lang="sk-SK" sz="3200" dirty="0"/>
          </a:p>
        </p:txBody>
      </p:sp>
      <p:pic>
        <p:nvPicPr>
          <p:cNvPr id="2050" name="Picture 2" descr="C:\Users\dell_vostro_001\Desktop\2012 ŽŠR tr+jednotl\Fotografia08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76400"/>
            <a:ext cx="3962400" cy="3505200"/>
          </a:xfrm>
          <a:prstGeom prst="rect">
            <a:avLst/>
          </a:prstGeom>
          <a:noFill/>
        </p:spPr>
      </p:pic>
      <p:pic>
        <p:nvPicPr>
          <p:cNvPr id="2051" name="Picture 3" descr="C:\Users\dell_vostro_001\Desktop\2012 ŽŠR tr+jednotl\Fotografia08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14600"/>
            <a:ext cx="4038600" cy="3733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V úvodnej aktivite sme sa aj zasmiali... </a:t>
            </a:r>
            <a:endParaRPr lang="sk-SK" dirty="0"/>
          </a:p>
        </p:txBody>
      </p:sp>
      <p:pic>
        <p:nvPicPr>
          <p:cNvPr id="3074" name="Picture 2" descr="C:\Users\dell_vostro_001\Desktop\2012 ŽŠR tr+jednotl\Fotografia083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0200"/>
            <a:ext cx="3810000" cy="3581400"/>
          </a:xfrm>
          <a:prstGeom prst="rect">
            <a:avLst/>
          </a:prstGeom>
          <a:noFill/>
        </p:spPr>
      </p:pic>
      <p:pic>
        <p:nvPicPr>
          <p:cNvPr id="3075" name="Picture 3" descr="C:\Users\dell_vostro_001\Desktop\2012 ŽŠR tr+jednotl\Fotografia08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819400"/>
            <a:ext cx="3604260" cy="3733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 smtClean="0"/>
              <a:t>Parlamenťáci</a:t>
            </a:r>
            <a:r>
              <a:rPr lang="sk-SK" dirty="0" smtClean="0"/>
              <a:t> dostali svoj poznámkový zošiť </a:t>
            </a:r>
            <a:r>
              <a:rPr lang="sk-SK" dirty="0" err="1" smtClean="0"/>
              <a:t>parlamenťáka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4098" name="Picture 2" descr="C:\Users\dell_vostro_001\Desktop\2012 ŽŠR tr+jednotl\Fotografia08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200400"/>
            <a:ext cx="3733800" cy="2971800"/>
          </a:xfrm>
          <a:prstGeom prst="rect">
            <a:avLst/>
          </a:prstGeom>
          <a:noFill/>
        </p:spPr>
      </p:pic>
      <p:pic>
        <p:nvPicPr>
          <p:cNvPr id="4099" name="Picture 3" descr="C:\Users\dell_vostro_001\Desktop\2012 ŽŠR tr+jednotl\Fotografia08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133600"/>
            <a:ext cx="3429000" cy="3124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ll_vostro_001\Desktop\2012 ŽŠR tr+jednotl\Fotografia08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533400"/>
            <a:ext cx="6842125" cy="5562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r>
              <a:rPr lang="sk-SK" sz="3200" dirty="0" smtClean="0"/>
              <a:t>V komunikačných  scénkach sme predvádzali ako medzi sebou rozprávame, aké chyby robíme navzájom</a:t>
            </a:r>
            <a:endParaRPr lang="sk-SK" sz="3200" dirty="0"/>
          </a:p>
        </p:txBody>
      </p:sp>
      <p:pic>
        <p:nvPicPr>
          <p:cNvPr id="7170" name="Picture 2" descr="C:\Users\dell_vostro_001\Desktop\2012 ŽŠR tr+jednotl\Fotografia08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1200"/>
            <a:ext cx="3886200" cy="3657600"/>
          </a:xfrm>
          <a:prstGeom prst="rect">
            <a:avLst/>
          </a:prstGeom>
          <a:noFill/>
        </p:spPr>
      </p:pic>
      <p:pic>
        <p:nvPicPr>
          <p:cNvPr id="7171" name="Picture 3" descr="C:\Users\dell_vostro_001\Desktop\2012 ŽŠR tr+jednotl\Fotografia08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3622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Ostatní sledovali a zaznamenávali  chyby...</a:t>
            </a:r>
            <a:endParaRPr lang="sk-SK" dirty="0"/>
          </a:p>
        </p:txBody>
      </p:sp>
      <p:pic>
        <p:nvPicPr>
          <p:cNvPr id="8194" name="Picture 2" descr="C:\Users\dell_vostro_001\Desktop\2012 ŽŠR tr+jednotl\Fotografia08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057400"/>
            <a:ext cx="3276600" cy="3276600"/>
          </a:xfrm>
          <a:prstGeom prst="rect">
            <a:avLst/>
          </a:prstGeom>
          <a:noFill/>
        </p:spPr>
      </p:pic>
      <p:pic>
        <p:nvPicPr>
          <p:cNvPr id="8195" name="Picture 3" descr="C:\Users\dell_vostro_001\Desktop\2012 ŽŠR tr+jednotl\Fotografia085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438400"/>
            <a:ext cx="2819400" cy="3200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400" dirty="0" err="1" smtClean="0"/>
              <a:t>Parlamenťáci</a:t>
            </a:r>
            <a:r>
              <a:rPr lang="sk-SK" sz="2400" dirty="0" smtClean="0"/>
              <a:t>  spoločne  sformulovali dôležité momenty pri vzájomnej komunikácii s niekým iným.</a:t>
            </a:r>
          </a:p>
          <a:p>
            <a:pPr algn="ctr"/>
            <a:r>
              <a:rPr lang="sk-SK" sz="2400" dirty="0" smtClean="0"/>
              <a:t>Všímali si aj pozitívne aj negatívne momenty.</a:t>
            </a:r>
          </a:p>
          <a:p>
            <a:pPr algn="ctr"/>
            <a:r>
              <a:rPr lang="sk-SK" sz="2400" dirty="0" smtClean="0"/>
              <a:t>Po takto  </a:t>
            </a:r>
            <a:r>
              <a:rPr lang="sk-SK" sz="2400" dirty="0" smtClean="0"/>
              <a:t>spísaných  </a:t>
            </a:r>
            <a:r>
              <a:rPr lang="sk-SK" sz="2400" dirty="0" smtClean="0"/>
              <a:t>dôležitých momentoch v komunikácii nasledoval tréning.</a:t>
            </a:r>
            <a:endParaRPr lang="sk-SK" dirty="0"/>
          </a:p>
        </p:txBody>
      </p:sp>
      <p:pic>
        <p:nvPicPr>
          <p:cNvPr id="11266" name="Picture 2" descr="C:\Users\dell_vostro_001\Desktop\2012 ŽŠR tr+jednotl\Fotografia08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838200"/>
            <a:ext cx="4572000" cy="5257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218</Words>
  <Application>Microsoft Office PowerPoint</Application>
  <PresentationFormat>Prezentácia na obrazovke (4:3)</PresentationFormat>
  <Paragraphs>25</Paragraphs>
  <Slides>19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0" baseType="lpstr">
      <vt:lpstr>Motív Office</vt:lpstr>
      <vt:lpstr>Tréning komunikačných zručností parlamenťákov....</vt:lpstr>
      <vt:lpstr>Stretnutie sa konalo v CPPPaP na Hubeného ulici.</vt:lpstr>
      <vt:lpstr>Na úvodnú aktivitu sme sa usadili do kruhu. Kruh je zoskupenie, kde si je každý rovný, kruh podporuje pozornosť prítomných.</vt:lpstr>
      <vt:lpstr>V úvodnej aktivite sme sa aj zasmiali... </vt:lpstr>
      <vt:lpstr>Parlamenťáci dostali svoj poznámkový zošiť parlamenťáka.</vt:lpstr>
      <vt:lpstr>Snímka 6</vt:lpstr>
      <vt:lpstr>V komunikačných  scénkach sme predvádzali ako medzi sebou rozprávame, aké chyby robíme navzájom</vt:lpstr>
      <vt:lpstr>Ostatní sledovali a zaznamenávali  chyby...</vt:lpstr>
      <vt:lpstr>Snímka 9</vt:lpstr>
      <vt:lpstr>Nasledovalo rozdelenie  podľa vlastného výberu k úlohám .</vt:lpstr>
      <vt:lpstr>Snímka 11</vt:lpstr>
      <vt:lpstr>Začala príprava v skupinkách..</vt:lpstr>
      <vt:lpstr>V rôznych kútikoch miestnosti</vt:lpstr>
      <vt:lpstr>Ako doma....</vt:lpstr>
      <vt:lpstr>Po ukončení príprav nasledovala prezentácie vytvorených textov.</vt:lpstr>
      <vt:lpstr>Snímka 16</vt:lpstr>
      <vt:lpstr>Snímka 17</vt:lpstr>
      <vt:lpstr>Snímka 18</vt:lpstr>
      <vt:lpstr>Koniec patril záverečnej spätnej väzbe – našim obľúbeným lístkom. Prečítať si ich môžete  v pracovnej miestnosti ŽŠR. Poďakovanie patrí Mirke Kumančíkovej  z CPPPaP III za čas, ktorý venuje príprave a uskutočneniu tréningu našich parlamenťákov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dell_vostro_001</dc:creator>
  <cp:lastModifiedBy>SPU</cp:lastModifiedBy>
  <cp:revision>12</cp:revision>
  <dcterms:created xsi:type="dcterms:W3CDTF">2012-12-31T21:33:27Z</dcterms:created>
  <dcterms:modified xsi:type="dcterms:W3CDTF">2013-01-01T17:53:53Z</dcterms:modified>
</cp:coreProperties>
</file>