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ĺžni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ĺžni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3F632-AB25-4D91-8CDB-FC832DA6FB60}" type="datetimeFigureOut">
              <a:rPr lang="sk-SK" smtClean="0"/>
              <a:t>28. 11. 2012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4A6139-AF0A-44C2-912F-B3BE369E6FA6}" type="slidenum">
              <a:rPr lang="sk-SK" smtClean="0"/>
              <a:t>‹#›</a:t>
            </a:fld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3F632-AB25-4D91-8CDB-FC832DA6FB60}" type="datetimeFigureOut">
              <a:rPr lang="sk-SK" smtClean="0"/>
              <a:t>28. 11. 2012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A6139-AF0A-44C2-912F-B3BE369E6FA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3F632-AB25-4D91-8CDB-FC832DA6FB60}" type="datetimeFigureOut">
              <a:rPr lang="sk-SK" smtClean="0"/>
              <a:t>28. 11. 2012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A6139-AF0A-44C2-912F-B3BE369E6FA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3F632-AB25-4D91-8CDB-FC832DA6FB60}" type="datetimeFigureOut">
              <a:rPr lang="sk-SK" smtClean="0"/>
              <a:t>28. 11. 2012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A6139-AF0A-44C2-912F-B3BE369E6FA6}" type="slidenum">
              <a:rPr lang="sk-SK" smtClean="0"/>
              <a:t>‹#›</a:t>
            </a:fld>
            <a:endParaRPr lang="sk-SK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ĺžni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ĺžni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3F632-AB25-4D91-8CDB-FC832DA6FB60}" type="datetimeFigureOut">
              <a:rPr lang="sk-SK" smtClean="0"/>
              <a:t>28. 11. 2012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7" name="Obdĺžni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4A6139-AF0A-44C2-912F-B3BE369E6FA6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3F632-AB25-4D91-8CDB-FC832DA6FB60}" type="datetimeFigureOut">
              <a:rPr lang="sk-SK" smtClean="0"/>
              <a:t>28. 11. 2012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A6139-AF0A-44C2-912F-B3BE369E6FA6}" type="slidenum">
              <a:rPr lang="sk-SK" smtClean="0"/>
              <a:t>‹#›</a:t>
            </a:fld>
            <a:endParaRPr lang="sk-SK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3F632-AB25-4D91-8CDB-FC832DA6FB60}" type="datetimeFigureOut">
              <a:rPr lang="sk-SK" smtClean="0"/>
              <a:t>28. 11. 2012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A6139-AF0A-44C2-912F-B3BE369E6FA6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3F632-AB25-4D91-8CDB-FC832DA6FB60}" type="datetimeFigureOut">
              <a:rPr lang="sk-SK" smtClean="0"/>
              <a:t>28. 11. 2012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A6139-AF0A-44C2-912F-B3BE369E6FA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3F632-AB25-4D91-8CDB-FC832DA6FB60}" type="datetimeFigureOut">
              <a:rPr lang="sk-SK" smtClean="0"/>
              <a:t>28. 11. 2012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A6139-AF0A-44C2-912F-B3BE369E6FA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ĺžni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3F632-AB25-4D91-8CDB-FC832DA6FB60}" type="datetimeFigureOut">
              <a:rPr lang="sk-SK" smtClean="0"/>
              <a:t>28. 11. 2012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A6139-AF0A-44C2-912F-B3BE369E6FA6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3F632-AB25-4D91-8CDB-FC832DA6FB60}" type="datetimeFigureOut">
              <a:rPr lang="sk-SK" smtClean="0"/>
              <a:t>28. 11. 2012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4A6139-AF0A-44C2-912F-B3BE369E6FA6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Obdĺžni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ĺžni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ĺžni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D33F632-AB25-4D91-8CDB-FC832DA6FB60}" type="datetimeFigureOut">
              <a:rPr lang="sk-SK" smtClean="0"/>
              <a:t>28. 11. 2012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4A6139-AF0A-44C2-912F-B3BE369E6FA6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sz="3600" dirty="0" smtClean="0">
                <a:solidFill>
                  <a:schemeClr val="tx1"/>
                </a:solidFill>
              </a:rPr>
              <a:t>ZŠ s MŠ J. A. Komenského Bratislava</a:t>
            </a:r>
            <a:endParaRPr lang="sk-SK" sz="3600" dirty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6000" dirty="0" smtClean="0"/>
              <a:t>Zelená škola</a:t>
            </a:r>
            <a:endParaRPr lang="sk-SK" sz="6000" dirty="0"/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ana Dudášová\Desktop\Nový priečinok\IMG_05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60648"/>
            <a:ext cx="4997878" cy="6255792"/>
          </a:xfrm>
          <a:prstGeom prst="rect">
            <a:avLst/>
          </a:prstGeom>
          <a:noFill/>
        </p:spPr>
      </p:pic>
      <p:sp>
        <p:nvSpPr>
          <p:cNvPr id="3" name="BlokTextu 2"/>
          <p:cNvSpPr txBox="1"/>
          <p:nvPr/>
        </p:nvSpPr>
        <p:spPr>
          <a:xfrm>
            <a:off x="611560" y="1268760"/>
            <a:ext cx="4698979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sz="4400" dirty="0" smtClean="0"/>
          </a:p>
          <a:p>
            <a:r>
              <a:rPr lang="sk-SK" sz="4400" dirty="0" smtClean="0">
                <a:latin typeface="Calibri" pitchFamily="34" charset="0"/>
              </a:rPr>
              <a:t>Takto Vás</a:t>
            </a:r>
          </a:p>
          <a:p>
            <a:r>
              <a:rPr lang="sk-SK" sz="4400" dirty="0" smtClean="0">
                <a:latin typeface="Calibri" pitchFamily="34" charset="0"/>
              </a:rPr>
              <a:t> privítame</a:t>
            </a:r>
          </a:p>
          <a:p>
            <a:r>
              <a:rPr lang="sk-SK" sz="4400" dirty="0" smtClean="0">
                <a:latin typeface="Calibri" pitchFamily="34" charset="0"/>
              </a:rPr>
              <a:t> u nás</a:t>
            </a:r>
          </a:p>
          <a:p>
            <a:r>
              <a:rPr lang="sk-SK" sz="4400" dirty="0" smtClean="0">
                <a:latin typeface="Calibri" pitchFamily="34" charset="0"/>
              </a:rPr>
              <a:t> v škole.                     </a:t>
            </a:r>
            <a:endParaRPr lang="sk-SK" sz="4400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ana Dudášová\Desktop\Nový priečinok\IMG_05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628800"/>
            <a:ext cx="6840760" cy="4776192"/>
          </a:xfrm>
          <a:prstGeom prst="rect">
            <a:avLst/>
          </a:prstGeom>
          <a:noFill/>
        </p:spPr>
      </p:pic>
      <p:sp>
        <p:nvSpPr>
          <p:cNvPr id="3" name="BlokTextu 2"/>
          <p:cNvSpPr txBox="1"/>
          <p:nvPr/>
        </p:nvSpPr>
        <p:spPr>
          <a:xfrm>
            <a:off x="1187624" y="836712"/>
            <a:ext cx="5675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                               </a:t>
            </a:r>
            <a:r>
              <a:rPr lang="sk-SK" sz="4400" dirty="0" smtClean="0">
                <a:latin typeface="Calibri" pitchFamily="34" charset="0"/>
              </a:rPr>
              <a:t>Triedime odpad</a:t>
            </a:r>
            <a:r>
              <a:rPr lang="sk-SK" dirty="0" smtClean="0"/>
              <a:t>      </a:t>
            </a:r>
            <a:endParaRPr lang="sk-SK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ana Dudášová\Desktop\Nový priečinok\IMG_05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700808"/>
            <a:ext cx="3683732" cy="4850913"/>
          </a:xfrm>
          <a:prstGeom prst="rect">
            <a:avLst/>
          </a:prstGeom>
          <a:noFill/>
        </p:spPr>
      </p:pic>
      <p:pic>
        <p:nvPicPr>
          <p:cNvPr id="3075" name="Picture 3" descr="C:\Users\Jana Dudášová\Desktop\Nový priečinok\IMG_05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700808"/>
            <a:ext cx="3456384" cy="4791629"/>
          </a:xfrm>
          <a:prstGeom prst="rect">
            <a:avLst/>
          </a:prstGeom>
          <a:noFill/>
        </p:spPr>
      </p:pic>
      <p:sp>
        <p:nvSpPr>
          <p:cNvPr id="4" name="BlokTextu 3"/>
          <p:cNvSpPr txBox="1"/>
          <p:nvPr/>
        </p:nvSpPr>
        <p:spPr>
          <a:xfrm>
            <a:off x="323528" y="476672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 smtClean="0">
                <a:latin typeface="Calibri" pitchFamily="34" charset="0"/>
              </a:rPr>
              <a:t>Triedime aj elektrospotrebiče, sklo a olej</a:t>
            </a:r>
            <a:endParaRPr lang="sk-SK" sz="4000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ana Dudášová\Desktop\Nový priečinok\IMG_05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6046" y="2060848"/>
            <a:ext cx="3402378" cy="4536504"/>
          </a:xfrm>
          <a:prstGeom prst="rect">
            <a:avLst/>
          </a:prstGeom>
          <a:noFill/>
        </p:spPr>
      </p:pic>
      <p:pic>
        <p:nvPicPr>
          <p:cNvPr id="4099" name="Picture 3" descr="C:\Users\Jana Dudášová\Desktop\Nový priečinok\IMG_05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060848"/>
            <a:ext cx="3384376" cy="4512501"/>
          </a:xfrm>
          <a:prstGeom prst="rect">
            <a:avLst/>
          </a:prstGeom>
          <a:noFill/>
        </p:spPr>
      </p:pic>
      <p:sp>
        <p:nvSpPr>
          <p:cNvPr id="4" name="BlokTextu 3"/>
          <p:cNvSpPr txBox="1"/>
          <p:nvPr/>
        </p:nvSpPr>
        <p:spPr>
          <a:xfrm>
            <a:off x="1331640" y="764704"/>
            <a:ext cx="5688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dirty="0" smtClean="0">
                <a:latin typeface="Calibri" pitchFamily="34" charset="0"/>
              </a:rPr>
              <a:t>         Pracujú aj hliadky</a:t>
            </a:r>
            <a:endParaRPr lang="sk-SK" sz="4400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Jana Dudášová\Desktop\Nový priečinok\IMG_05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555014"/>
            <a:ext cx="4032448" cy="3024336"/>
          </a:xfrm>
          <a:prstGeom prst="rect">
            <a:avLst/>
          </a:prstGeom>
          <a:noFill/>
        </p:spPr>
      </p:pic>
      <p:pic>
        <p:nvPicPr>
          <p:cNvPr id="5123" name="Picture 3" descr="C:\Users\Jana Dudášová\Desktop\Nový priečinok\IMG_0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73016"/>
            <a:ext cx="4032448" cy="3024336"/>
          </a:xfrm>
          <a:prstGeom prst="rect">
            <a:avLst/>
          </a:prstGeom>
          <a:noFill/>
        </p:spPr>
      </p:pic>
      <p:pic>
        <p:nvPicPr>
          <p:cNvPr id="5124" name="Picture 4" descr="C:\Users\Jana Dudášová\Desktop\Nový priečinok\IMG_05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32656"/>
            <a:ext cx="3960440" cy="2970330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539552" y="980728"/>
            <a:ext cx="39020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dirty="0" smtClean="0">
                <a:latin typeface="Calibri" pitchFamily="34" charset="0"/>
              </a:rPr>
              <a:t>Aj naši najmenší</a:t>
            </a:r>
          </a:p>
          <a:p>
            <a:r>
              <a:rPr lang="sk-SK" sz="4400" dirty="0" smtClean="0">
                <a:latin typeface="Calibri" pitchFamily="34" charset="0"/>
              </a:rPr>
              <a:t>sa učia triediť</a:t>
            </a:r>
            <a:endParaRPr lang="sk-SK" sz="4400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3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3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Jana Dudášová\Desktop\Nový priečinok\Fotografia06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20888"/>
            <a:ext cx="4608512" cy="4051853"/>
          </a:xfrm>
          <a:prstGeom prst="rect">
            <a:avLst/>
          </a:prstGeom>
          <a:noFill/>
        </p:spPr>
      </p:pic>
      <p:pic>
        <p:nvPicPr>
          <p:cNvPr id="6147" name="Picture 3" descr="C:\Users\Jana Dudášová\Desktop\Nový priečinok\Fotografia0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556792"/>
            <a:ext cx="3516460" cy="4975373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683568" y="764704"/>
            <a:ext cx="674755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400" dirty="0" smtClean="0">
                <a:latin typeface="Calibri" pitchFamily="34" charset="0"/>
              </a:rPr>
              <a:t>Takto zbierame papier a sme</a:t>
            </a:r>
          </a:p>
          <a:p>
            <a:r>
              <a:rPr lang="sk-SK" sz="4400" dirty="0" smtClean="0">
                <a:latin typeface="Calibri" pitchFamily="34" charset="0"/>
              </a:rPr>
              <a:t> aj ocenení</a:t>
            </a:r>
            <a:endParaRPr lang="sk-SK" sz="4400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3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Jana Dudášová\Desktop\Nový priečinok\IMG_05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4448043" cy="3336032"/>
          </a:xfrm>
          <a:prstGeom prst="rect">
            <a:avLst/>
          </a:prstGeom>
          <a:noFill/>
        </p:spPr>
      </p:pic>
      <p:pic>
        <p:nvPicPr>
          <p:cNvPr id="7171" name="Picture 3" descr="C:\Users\Jana Dudášová\Desktop\Nový priečinok\P101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132856"/>
            <a:ext cx="4039991" cy="3029814"/>
          </a:xfrm>
          <a:prstGeom prst="rect">
            <a:avLst/>
          </a:prstGeom>
          <a:noFill/>
        </p:spPr>
      </p:pic>
      <p:sp>
        <p:nvSpPr>
          <p:cNvPr id="4" name="BlokTextu 3"/>
          <p:cNvSpPr txBox="1"/>
          <p:nvPr/>
        </p:nvSpPr>
        <p:spPr>
          <a:xfrm>
            <a:off x="539552" y="5733256"/>
            <a:ext cx="55344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400" dirty="0" smtClean="0">
                <a:latin typeface="Calibri" pitchFamily="34" charset="0"/>
              </a:rPr>
              <a:t>Ďakujeme za pozornosť</a:t>
            </a:r>
            <a:endParaRPr lang="sk-SK" sz="4400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jetok">
  <a:themeElements>
    <a:clrScheme name="Majetok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ajetok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ajetok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77</TotalTime>
  <Words>53</Words>
  <Application>Microsoft Office PowerPoint</Application>
  <PresentationFormat>Prezentácia na obrazovke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9" baseType="lpstr">
      <vt:lpstr>Majetok</vt:lpstr>
      <vt:lpstr>Zelená škola</vt:lpstr>
      <vt:lpstr>Snímka 2</vt:lpstr>
      <vt:lpstr>Snímka 3</vt:lpstr>
      <vt:lpstr>Snímka 4</vt:lpstr>
      <vt:lpstr>Snímka 5</vt:lpstr>
      <vt:lpstr>Snímka 6</vt:lpstr>
      <vt:lpstr>Snímka 7</vt:lpstr>
      <vt:lpstr>Snímka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Zelená škola</dc:title>
  <dc:creator>Jana Dudášová</dc:creator>
  <cp:lastModifiedBy>Jana Dudášová</cp:lastModifiedBy>
  <cp:revision>9</cp:revision>
  <dcterms:created xsi:type="dcterms:W3CDTF">2012-11-28T10:20:55Z</dcterms:created>
  <dcterms:modified xsi:type="dcterms:W3CDTF">2012-11-28T11:38:47Z</dcterms:modified>
</cp:coreProperties>
</file>