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1" r:id="rId12"/>
    <p:sldId id="27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053471-C681-4D7D-957F-7FCF8661DB91}" type="datetimeFigureOut">
              <a:rPr lang="sk-SK" smtClean="0"/>
              <a:pPr/>
              <a:t>23. 10. 2012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A2A1E5-75FB-41F8-9FEA-57D7B9ED81E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136904" cy="3028318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Žiacka školská rada</a:t>
            </a:r>
            <a:br>
              <a:rPr lang="sk-SK" dirty="0" smtClean="0"/>
            </a:br>
            <a:r>
              <a:rPr lang="sk-SK" dirty="0" smtClean="0"/>
              <a:t>Aktivity členov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k-SK" dirty="0" smtClean="0"/>
              <a:t>Obrázky z činnosti ŽŠR  v školskom roku 2012/2013 – september a október  2012 </a:t>
            </a:r>
          </a:p>
          <a:p>
            <a:pPr algn="ctr"/>
            <a:r>
              <a:rPr lang="sk-SK" dirty="0" smtClean="0"/>
              <a:t>Spracovala koordinátorka ŽŠR </a:t>
            </a:r>
            <a:r>
              <a:rPr lang="sk-SK" dirty="0" err="1" smtClean="0"/>
              <a:t>Maja</a:t>
            </a:r>
            <a:r>
              <a:rPr lang="sk-SK" dirty="0" smtClean="0"/>
              <a:t> </a:t>
            </a:r>
            <a:r>
              <a:rPr lang="sk-SK" dirty="0" err="1" smtClean="0"/>
              <a:t>Dolnáková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Pripravená služba na zbierku....</a:t>
            </a:r>
            <a:endParaRPr lang="sk-SK" dirty="0"/>
          </a:p>
        </p:txBody>
      </p:sp>
      <p:pic>
        <p:nvPicPr>
          <p:cNvPr id="4099" name="Picture 3" descr="C:\Users\dell_vostro_001\Desktop\parlament\2011 Deň nezábudiek\2012-10-10 10.55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68456" cy="4560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Každoročná zbierka v spolupráci s Ligou za duševné zdravie sa stala tradíciou.... </a:t>
            </a:r>
          </a:p>
          <a:p>
            <a:r>
              <a:rPr lang="sk-SK" dirty="0" smtClean="0"/>
              <a:t>Počas poslednej zbierky sa vyzbieralo viac ako 100 € </a:t>
            </a:r>
          </a:p>
          <a:p>
            <a:r>
              <a:rPr lang="sk-SK" dirty="0" smtClean="0"/>
              <a:t>Za organizáciou podujatia je pani učiteľka PaedDr. Elena </a:t>
            </a:r>
            <a:r>
              <a:rPr lang="sk-SK" dirty="0" err="1" smtClean="0"/>
              <a:t>Bolfová</a:t>
            </a:r>
            <a:r>
              <a:rPr lang="sk-SK" dirty="0" smtClean="0"/>
              <a:t> a </a:t>
            </a:r>
            <a:r>
              <a:rPr lang="sk-SK" dirty="0" err="1" smtClean="0"/>
              <a:t>parlamenťáci</a:t>
            </a:r>
            <a:r>
              <a:rPr lang="sk-SK" dirty="0" smtClean="0"/>
              <a:t>...</a:t>
            </a:r>
          </a:p>
          <a:p>
            <a:endParaRPr lang="sk-SK" dirty="0"/>
          </a:p>
        </p:txBody>
      </p:sp>
      <p:pic>
        <p:nvPicPr>
          <p:cNvPr id="5" name="Picture 2" descr="C:\Users\dell_vostro_001\Desktop\parlament\2011 Deň nezábudiek\2012-10-10 14.20.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24036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Zo zasadnutia v novej rokovacej miestnosti. </a:t>
            </a:r>
            <a:br>
              <a:rPr lang="sk-SK" dirty="0" smtClean="0"/>
            </a:br>
            <a:r>
              <a:rPr lang="sk-SK" dirty="0" smtClean="0"/>
              <a:t>Ďakujem </a:t>
            </a:r>
            <a:r>
              <a:rPr lang="sk-SK" dirty="0" smtClean="0"/>
              <a:t>za pozornosť. </a:t>
            </a:r>
            <a:r>
              <a:rPr lang="sk-SK" dirty="0" err="1" smtClean="0"/>
              <a:t>Maja</a:t>
            </a:r>
            <a:r>
              <a:rPr lang="sk-SK" dirty="0" smtClean="0"/>
              <a:t> </a:t>
            </a:r>
            <a:r>
              <a:rPr lang="sk-SK" dirty="0" smtClean="0"/>
              <a:t> a </a:t>
            </a:r>
            <a:r>
              <a:rPr lang="sk-SK" dirty="0" err="1" smtClean="0"/>
              <a:t>parlamenťáci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050776"/>
          </a:xfrm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C:\Users\dell_vostro_001\Desktop\parlament\2012 ŽŠR- úprava miestnosti\Fotografia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3384376" cy="3024336"/>
          </a:xfrm>
          <a:prstGeom prst="rect">
            <a:avLst/>
          </a:prstGeom>
          <a:noFill/>
        </p:spPr>
      </p:pic>
      <p:pic>
        <p:nvPicPr>
          <p:cNvPr id="2051" name="Picture 3" descr="C:\Users\dell_vostro_001\Desktop\parlament\2012 ŽŠR- úprava miestnosti\Fotografia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52839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Začiatok práce </a:t>
            </a:r>
            <a:r>
              <a:rPr lang="sk-SK" dirty="0" err="1" smtClean="0"/>
              <a:t>parlamenťákov</a:t>
            </a:r>
            <a:r>
              <a:rPr lang="sk-SK" dirty="0" smtClean="0"/>
              <a:t> po prázdninách...</a:t>
            </a:r>
            <a:endParaRPr lang="sk-SK" dirty="0"/>
          </a:p>
        </p:txBody>
      </p:sp>
      <p:pic>
        <p:nvPicPr>
          <p:cNvPr id="3" name="Picture 2" descr="C:\Users\dell_vostro_001\Desktop\parlament\P10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Na konci minulého roka sa </a:t>
            </a:r>
            <a:r>
              <a:rPr lang="sk-SK" sz="2400" dirty="0" err="1" smtClean="0"/>
              <a:t>parlamenťáci</a:t>
            </a:r>
            <a:r>
              <a:rPr lang="sk-SK" sz="2400" dirty="0" smtClean="0"/>
              <a:t> cítili takto ...</a:t>
            </a:r>
            <a:endParaRPr lang="sk-SK" sz="2400" dirty="0"/>
          </a:p>
        </p:txBody>
      </p:sp>
      <p:pic>
        <p:nvPicPr>
          <p:cNvPr id="2050" name="Picture 2" descr="C:\Users\dell_vostro_001\Desktop\parlament\nástenka a SV ŽŠR\Fotografia05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168351" cy="3888432"/>
          </a:xfrm>
          <a:prstGeom prst="rect">
            <a:avLst/>
          </a:prstGeom>
          <a:noFill/>
        </p:spPr>
      </p:pic>
      <p:pic>
        <p:nvPicPr>
          <p:cNvPr id="2051" name="Picture 3" descr="C:\Users\dell_vostro_001\Desktop\parlament\nástenka a SV ŽŠR\Fotografia0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288032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41168"/>
            <a:ext cx="8183880" cy="109387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Počas roka uskutočnili niekoľko aktivít. </a:t>
            </a:r>
            <a:br>
              <a:rPr lang="sk-SK" sz="2400" dirty="0" smtClean="0"/>
            </a:br>
            <a:r>
              <a:rPr lang="sk-SK" sz="2400" dirty="0" smtClean="0"/>
              <a:t>Z niektorých máme aj fotodokumentáciu</a:t>
            </a:r>
            <a:r>
              <a:rPr lang="sk-SK" dirty="0" smtClean="0"/>
              <a:t>.</a:t>
            </a:r>
            <a:br>
              <a:rPr lang="sk-SK" dirty="0" smtClean="0"/>
            </a:br>
            <a:r>
              <a:rPr lang="sk-SK" sz="2200" dirty="0" smtClean="0"/>
              <a:t>Jesenný zber papiera a Dni nezábudiek </a:t>
            </a:r>
            <a:endParaRPr lang="sk-SK" sz="3100" dirty="0"/>
          </a:p>
        </p:txBody>
      </p:sp>
      <p:pic>
        <p:nvPicPr>
          <p:cNvPr id="1026" name="Picture 2" descr="C:\Users\dell_vostro_001\Desktop\parlament\2011 Zb er papiera\P1010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2592288" cy="2448272"/>
          </a:xfrm>
          <a:prstGeom prst="rect">
            <a:avLst/>
          </a:prstGeom>
          <a:noFill/>
        </p:spPr>
      </p:pic>
      <p:pic>
        <p:nvPicPr>
          <p:cNvPr id="1028" name="Picture 4" descr="C:\Users\dell_vostro_001\Desktop\parlament\2011 Zb er papiera\Služba pri zb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92696"/>
            <a:ext cx="2520280" cy="2448272"/>
          </a:xfrm>
          <a:prstGeom prst="rect">
            <a:avLst/>
          </a:prstGeom>
          <a:noFill/>
        </p:spPr>
      </p:pic>
      <p:pic>
        <p:nvPicPr>
          <p:cNvPr id="1030" name="Picture 6" descr="C:\Users\dell_vostro_001\Desktop\parlament\2011 Deň nezábudiek\Služba pripravená aj s nezábudkami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30425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795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/>
              <a:t>Vyhodnotenie zberu papiera </a:t>
            </a:r>
            <a:endParaRPr lang="sk-SK" sz="2800" dirty="0"/>
          </a:p>
        </p:txBody>
      </p:sp>
      <p:pic>
        <p:nvPicPr>
          <p:cNvPr id="2050" name="Picture 2" descr="C:\Users\dell_vostro_001\Desktop\parlament\2012 vyhodotenie zberu papiera\Fotografia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951037" cy="1463675"/>
          </a:xfrm>
          <a:prstGeom prst="rect">
            <a:avLst/>
          </a:prstGeom>
          <a:noFill/>
        </p:spPr>
      </p:pic>
      <p:pic>
        <p:nvPicPr>
          <p:cNvPr id="2052" name="Picture 4" descr="C:\Users\dell_vostro_001\Desktop\parlament\2012 vyhodotenie zberu papiera\Fotografia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92696"/>
            <a:ext cx="1951037" cy="1463675"/>
          </a:xfrm>
          <a:prstGeom prst="rect">
            <a:avLst/>
          </a:prstGeom>
          <a:noFill/>
        </p:spPr>
      </p:pic>
      <p:pic>
        <p:nvPicPr>
          <p:cNvPr id="2054" name="Picture 6" descr="C:\Users\dell_vostro_001\Desktop\parlament\2012 vyhodotenie zberu papiera\Fotografia0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1951037" cy="1463675"/>
          </a:xfrm>
          <a:prstGeom prst="rect">
            <a:avLst/>
          </a:prstGeom>
          <a:noFill/>
        </p:spPr>
      </p:pic>
      <p:pic>
        <p:nvPicPr>
          <p:cNvPr id="2055" name="Picture 7" descr="C:\Users\dell_vostro_001\Desktop\parlament\2012 vyhodotenie zberu papiera\Fotografia0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564904"/>
            <a:ext cx="2304256" cy="2160240"/>
          </a:xfrm>
          <a:prstGeom prst="rect">
            <a:avLst/>
          </a:prstGeom>
          <a:noFill/>
        </p:spPr>
      </p:pic>
      <p:pic>
        <p:nvPicPr>
          <p:cNvPr id="2056" name="Picture 8" descr="C:\Users\dell_vostro_001\Desktop\parlament\2012 vyhodotenie zberu papiera\Fotografia0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420888"/>
            <a:ext cx="2232248" cy="2520280"/>
          </a:xfrm>
          <a:prstGeom prst="rect">
            <a:avLst/>
          </a:prstGeom>
          <a:noFill/>
        </p:spPr>
      </p:pic>
      <p:pic>
        <p:nvPicPr>
          <p:cNvPr id="2057" name="Picture 9" descr="C:\Users\dell_vostro_001\Desktop\parlament\2012 vyhodotenie zberu papiera\Fotografia03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420888"/>
            <a:ext cx="194421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 zasadnutia parlamentu...</a:t>
            </a:r>
            <a:endParaRPr lang="sk-SK" dirty="0"/>
          </a:p>
        </p:txBody>
      </p:sp>
      <p:pic>
        <p:nvPicPr>
          <p:cNvPr id="1026" name="Picture 2" descr="C:\Users\dell_vostro_001\Desktop\parlament\P10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04456" cy="3528392"/>
          </a:xfrm>
          <a:prstGeom prst="rect">
            <a:avLst/>
          </a:prstGeom>
          <a:noFill/>
        </p:spPr>
      </p:pic>
      <p:pic>
        <p:nvPicPr>
          <p:cNvPr id="1027" name="Picture 3" descr="C:\Users\dell_vostro_001\Desktop\parlament\P10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816424" cy="3583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Úprava rokovacej miestnosti...</a:t>
            </a:r>
            <a:endParaRPr lang="sk-SK" dirty="0"/>
          </a:p>
        </p:txBody>
      </p:sp>
      <p:pic>
        <p:nvPicPr>
          <p:cNvPr id="2050" name="Picture 2" descr="C:\Users\dell_vostro_001\Desktop\parlament\2012 ŽŠR-meranie\Fotografia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808312" cy="2304256"/>
          </a:xfrm>
          <a:prstGeom prst="rect">
            <a:avLst/>
          </a:prstGeom>
          <a:noFill/>
        </p:spPr>
      </p:pic>
      <p:pic>
        <p:nvPicPr>
          <p:cNvPr id="2051" name="Picture 3" descr="C:\Users\dell_vostro_001\Desktop\parlament\2012 ŽŠR-meranie\Fotografia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384376" cy="2448272"/>
          </a:xfrm>
          <a:prstGeom prst="rect">
            <a:avLst/>
          </a:prstGeom>
          <a:noFill/>
        </p:spPr>
      </p:pic>
      <p:pic>
        <p:nvPicPr>
          <p:cNvPr id="1026" name="Picture 2" descr="C:\Users\dell_vostro_001\Desktop\parlament\2012 ŽŠR- úprava miestnosti\Fotografia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2160240" cy="2383085"/>
          </a:xfrm>
          <a:prstGeom prst="rect">
            <a:avLst/>
          </a:prstGeom>
          <a:noFill/>
        </p:spPr>
      </p:pic>
      <p:pic>
        <p:nvPicPr>
          <p:cNvPr id="1027" name="Picture 3" descr="C:\Users\dell_vostro_001\Desktop\parlament\2012 ŽŠR- úprava miestnosti\Fotografia0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0"/>
            <a:ext cx="2160240" cy="2095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na Deň nezábudiek...</a:t>
            </a:r>
            <a:endParaRPr lang="sk-SK" dirty="0"/>
          </a:p>
        </p:txBody>
      </p:sp>
      <p:pic>
        <p:nvPicPr>
          <p:cNvPr id="3074" name="Picture 2" descr="C:\Users\dell_vostro_001\Desktop\parlament\2011 Deň nezábudiek\2012-10-08 13.18.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3816424" cy="4032448"/>
          </a:xfrm>
          <a:prstGeom prst="rect">
            <a:avLst/>
          </a:prstGeom>
          <a:noFill/>
        </p:spPr>
      </p:pic>
      <p:pic>
        <p:nvPicPr>
          <p:cNvPr id="3075" name="Picture 3" descr="C:\Users\dell_vostro_001\Desktop\parlament\2011 Deň nezábudiek\2012-10-08 13.20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10445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Odprezentované</a:t>
            </a:r>
            <a:r>
              <a:rPr lang="sk-SK" dirty="0" smtClean="0"/>
              <a:t>, pripravené....</a:t>
            </a:r>
            <a:endParaRPr lang="sk-SK" dirty="0"/>
          </a:p>
        </p:txBody>
      </p:sp>
      <p:pic>
        <p:nvPicPr>
          <p:cNvPr id="5122" name="Picture 2" descr="C:\Users\dell_vostro_001\Desktop\parlament\2011 Deň nezábudiek\2012-10-08 13.22.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4136008" cy="4272136"/>
          </a:xfrm>
          <a:prstGeom prst="rect">
            <a:avLst/>
          </a:prstGeom>
          <a:noFill/>
        </p:spPr>
      </p:pic>
      <p:pic>
        <p:nvPicPr>
          <p:cNvPr id="5124" name="Picture 4" descr="C:\Users\dell_vostro_001\Desktop\parlament\2011 Deň nezábudiek\2012-10-08 13.34.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1000"/>
            <a:ext cx="3847976" cy="427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</TotalTime>
  <Words>100</Words>
  <Application>Microsoft Office PowerPoint</Application>
  <PresentationFormat>Prezentácia na obrazovke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Aspekt</vt:lpstr>
      <vt:lpstr>      Žiacka školská rada Aktivity členov  </vt:lpstr>
      <vt:lpstr>      Začiatok práce parlamenťákov po prázdninách...</vt:lpstr>
      <vt:lpstr>Na konci minulého roka sa parlamenťáci cítili takto ...</vt:lpstr>
      <vt:lpstr>Počas roka uskutočnili niekoľko aktivít.  Z niektorých máme aj fotodokumentáciu. Jesenný zber papiera a Dni nezábudiek </vt:lpstr>
      <vt:lpstr>Vyhodnotenie zberu papiera </vt:lpstr>
      <vt:lpstr>Zo zasadnutia parlamentu...</vt:lpstr>
      <vt:lpstr>Úprava rokovacej miestnosti...</vt:lpstr>
      <vt:lpstr>Príprava na Deň nezábudiek...</vt:lpstr>
      <vt:lpstr>Odprezentované, pripravené....</vt:lpstr>
      <vt:lpstr>Pripravená služba na zbierku....</vt:lpstr>
      <vt:lpstr>Snímka 11</vt:lpstr>
      <vt:lpstr>Zo zasadnutia v novej rokovacej miestnosti.  Ďakujem za pozornosť. Maja  a parlamenťáci.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Žiacka školská rada</dc:title>
  <dc:creator>SPU</dc:creator>
  <cp:lastModifiedBy>SPU</cp:lastModifiedBy>
  <cp:revision>6</cp:revision>
  <dcterms:created xsi:type="dcterms:W3CDTF">2012-10-19T11:04:01Z</dcterms:created>
  <dcterms:modified xsi:type="dcterms:W3CDTF">2012-10-23T16:58:04Z</dcterms:modified>
</cp:coreProperties>
</file>