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61" r:id="rId6"/>
    <p:sldId id="262" r:id="rId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12. 11. 2016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Akcia ? </a:t>
            </a:r>
            <a:r>
              <a:rPr lang="sk-SK" dirty="0" smtClean="0">
                <a:solidFill>
                  <a:srgbClr val="FF0000"/>
                </a:solidFill>
              </a:rPr>
              <a:t>Benefičný bufet</a:t>
            </a:r>
            <a:br>
              <a:rPr lang="sk-SK" dirty="0" smtClean="0">
                <a:solidFill>
                  <a:srgbClr val="FF0000"/>
                </a:solidFill>
              </a:rPr>
            </a:br>
            <a:r>
              <a:rPr lang="sk-SK" dirty="0" smtClean="0"/>
              <a:t>Pre koho? </a:t>
            </a:r>
            <a:r>
              <a:rPr lang="sk-SK" dirty="0" smtClean="0">
                <a:solidFill>
                  <a:srgbClr val="FF0000"/>
                </a:solidFill>
              </a:rPr>
              <a:t>Občerstvenie je pre našich žiakov</a:t>
            </a:r>
            <a:r>
              <a:rPr lang="sk-SK" dirty="0" smtClean="0"/>
              <a:t>, ale čo s peniazmi?---</a:t>
            </a:r>
            <a:r>
              <a:rPr lang="sk-SK" dirty="0" smtClean="0">
                <a:solidFill>
                  <a:srgbClr val="FF0000"/>
                </a:solidFill>
              </a:rPr>
              <a:t>kúpime krmivo pre zvieratá v útulku</a:t>
            </a:r>
            <a:r>
              <a:rPr lang="sk-SK" dirty="0" smtClean="0"/>
              <a:t>!!!!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08920"/>
            <a:ext cx="6191250" cy="3743325"/>
          </a:xfrm>
        </p:spPr>
      </p:pic>
    </p:spTree>
    <p:extLst>
      <p:ext uri="{BB962C8B-B14F-4D97-AF65-F5344CB8AC3E}">
        <p14:creationId xmlns:p14="http://schemas.microsoft.com/office/powerpoint/2010/main" val="36581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Ako to vyzeralo?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V októbri naši </a:t>
            </a:r>
            <a:r>
              <a:rPr lang="sk-SK" dirty="0" err="1" smtClean="0"/>
              <a:t>parlamenťáci</a:t>
            </a:r>
            <a:r>
              <a:rPr lang="sk-SK" dirty="0" smtClean="0"/>
              <a:t> a dobrovoľníci nakupovali, piekli, pripravovali, snažili sa, aby to dopadlo, čo najlepšie.......a ako to dopadlo?.....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...výsledkom bol bufet s dobrotami, kde bolo z čoho vyberať....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0254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143500" cy="6858000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0"/>
            <a:ext cx="468052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247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92" y="28809"/>
            <a:ext cx="5223164" cy="3917373"/>
          </a:xfrm>
        </p:spPr>
      </p:pic>
      <p:pic>
        <p:nvPicPr>
          <p:cNvPr id="5" name="Obrázo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5830" y="3645023"/>
            <a:ext cx="5679874" cy="319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168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A záver?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smtClean="0"/>
              <a:t>Vďaka benefičnému bufetu </a:t>
            </a:r>
            <a:r>
              <a:rPr lang="sk-SK" b="1" dirty="0" smtClean="0">
                <a:solidFill>
                  <a:srgbClr val="FF0000"/>
                </a:solidFill>
              </a:rPr>
              <a:t>sa vyzbieralo 150,17 eur</a:t>
            </a:r>
            <a:r>
              <a:rPr lang="sk-SK" dirty="0" smtClean="0"/>
              <a:t>, za ktoré </a:t>
            </a:r>
            <a:r>
              <a:rPr lang="sk-SK" dirty="0" smtClean="0">
                <a:solidFill>
                  <a:srgbClr val="FF0000"/>
                </a:solidFill>
              </a:rPr>
              <a:t>sme mohli nakúpiť krmivo pre psy v útulku</a:t>
            </a:r>
            <a:r>
              <a:rPr lang="sk-SK" dirty="0" smtClean="0"/>
              <a:t> (Polianky, Dúbravka). </a:t>
            </a:r>
          </a:p>
          <a:p>
            <a:pPr marL="0" indent="0">
              <a:buNone/>
            </a:pPr>
            <a:endParaRPr lang="sk-SK" smtClean="0"/>
          </a:p>
          <a:p>
            <a:pPr marL="0" indent="0">
              <a:buNone/>
            </a:pPr>
            <a:r>
              <a:rPr lang="sk-SK" smtClean="0"/>
              <a:t>Ďakujeme </a:t>
            </a:r>
            <a:r>
              <a:rPr lang="sk-SK" dirty="0" smtClean="0"/>
              <a:t>žiakom, ktorý zabezpečili všetko, aby sa samotný bufet uskutočnil, rodičom , ktorí sa na tom podieľali, žiakom, ktorí priniesli </a:t>
            </a:r>
            <a:r>
              <a:rPr lang="sk-SK" dirty="0" err="1" smtClean="0"/>
              <a:t>granulky</a:t>
            </a:r>
            <a:r>
              <a:rPr lang="sk-SK" dirty="0" smtClean="0"/>
              <a:t>, deky.... a samozrejme aj tým, ktorí nás prišli do bufetu podporiť a niečo si v ňom kúpili </a:t>
            </a:r>
            <a:r>
              <a:rPr lang="sk-SK" dirty="0" smtClean="0">
                <a:sym typeface="Wingdings" panose="05000000000000000000" pitchFamily="2" charset="2"/>
              </a:rPr>
              <a:t>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48854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0"/>
            <a:ext cx="3851919" cy="2888939"/>
          </a:xfrm>
          <a:prstGeom prst="rect">
            <a:avLst/>
          </a:prstGeom>
        </p:spPr>
      </p:pic>
      <p:pic>
        <p:nvPicPr>
          <p:cNvPr id="7" name="Zástupný symbol obsahu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35694"/>
            <a:ext cx="6034617" cy="4525963"/>
          </a:xfrm>
        </p:spPr>
      </p:pic>
    </p:spTree>
    <p:extLst>
      <p:ext uri="{BB962C8B-B14F-4D97-AF65-F5344CB8AC3E}">
        <p14:creationId xmlns:p14="http://schemas.microsoft.com/office/powerpoint/2010/main" val="251180260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121</Words>
  <Application>Microsoft Office PowerPoint</Application>
  <PresentationFormat>Prezentácia na obrazovke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7" baseType="lpstr">
      <vt:lpstr>Motív Office</vt:lpstr>
      <vt:lpstr>Akcia ? Benefičný bufet Pre koho? Občerstvenie je pre našich žiakov, ale čo s peniazmi?---kúpime krmivo pre zvieratá v útulku!!!!</vt:lpstr>
      <vt:lpstr>Ako to vyzeralo?</vt:lpstr>
      <vt:lpstr>Prezentácia programu PowerPoint</vt:lpstr>
      <vt:lpstr>Prezentácia programu PowerPoint</vt:lpstr>
      <vt:lpstr>A záver?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Akcia ? Benefičný bufet Pre koho? Občerstvenie je pre našich žiakov, ale čo s peniazmi?---kúpime krmivo pre zvieratá v útulku!!!!</dc:title>
  <dc:creator>ucitel</dc:creator>
  <cp:lastModifiedBy>Tatiana</cp:lastModifiedBy>
  <cp:revision>5</cp:revision>
  <dcterms:created xsi:type="dcterms:W3CDTF">2016-11-11T20:00:28Z</dcterms:created>
  <dcterms:modified xsi:type="dcterms:W3CDTF">2016-11-12T08:24:08Z</dcterms:modified>
</cp:coreProperties>
</file>