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3" r:id="rId1"/>
  </p:sldMasterIdLst>
  <p:notesMasterIdLst>
    <p:notesMasterId r:id="rId24"/>
  </p:notesMasterIdLst>
  <p:sldIdLst>
    <p:sldId id="284" r:id="rId2"/>
    <p:sldId id="362" r:id="rId3"/>
    <p:sldId id="363" r:id="rId4"/>
    <p:sldId id="365" r:id="rId5"/>
    <p:sldId id="366" r:id="rId6"/>
    <p:sldId id="367" r:id="rId7"/>
    <p:sldId id="369" r:id="rId8"/>
    <p:sldId id="368" r:id="rId9"/>
    <p:sldId id="370" r:id="rId10"/>
    <p:sldId id="371" r:id="rId11"/>
    <p:sldId id="290" r:id="rId12"/>
    <p:sldId id="358" r:id="rId13"/>
    <p:sldId id="355" r:id="rId14"/>
    <p:sldId id="356" r:id="rId15"/>
    <p:sldId id="357" r:id="rId16"/>
    <p:sldId id="359" r:id="rId17"/>
    <p:sldId id="360" r:id="rId18"/>
    <p:sldId id="361" r:id="rId19"/>
    <p:sldId id="372" r:id="rId20"/>
    <p:sldId id="373" r:id="rId21"/>
    <p:sldId id="364" r:id="rId22"/>
    <p:sldId id="374" r:id="rId23"/>
  </p:sldIdLst>
  <p:sldSz cx="9144000" cy="6858000" type="screen4x3"/>
  <p:notesSz cx="6858000" cy="9144000"/>
  <p:defaultTextStyle>
    <a:defPPr>
      <a:defRPr lang="sk-SK"/>
    </a:defPPr>
    <a:lvl1pPr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u="sng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39933"/>
    <a:srgbClr val="FF9900"/>
    <a:srgbClr val="CCFF66"/>
    <a:srgbClr val="006666"/>
    <a:srgbClr val="33CCFF"/>
    <a:srgbClr val="00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4660"/>
  </p:normalViewPr>
  <p:slideViewPr>
    <p:cSldViewPr>
      <p:cViewPr>
        <p:scale>
          <a:sx n="75" d="100"/>
          <a:sy n="75" d="100"/>
        </p:scale>
        <p:origin x="-110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/>
            </a:lvl1pPr>
          </a:lstStyle>
          <a:p>
            <a:endParaRPr lang="sk-SK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endParaRPr lang="sk-SK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styly předlohy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Třetí úroveň</a:t>
            </a:r>
          </a:p>
          <a:p>
            <a:pPr lvl="3"/>
            <a:r>
              <a:rPr lang="sk-SK" smtClean="0"/>
              <a:t>Čtvrtá úroveň</a:t>
            </a:r>
          </a:p>
          <a:p>
            <a:pPr lvl="4"/>
            <a:r>
              <a:rPr lang="sk-SK" smtClean="0"/>
              <a:t>Pátá úroveň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/>
            </a:lvl1pPr>
          </a:lstStyle>
          <a:p>
            <a:endParaRPr lang="sk-SK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/>
            </a:lvl1pPr>
          </a:lstStyle>
          <a:p>
            <a:fld id="{F95C1510-41B8-4E03-A2B8-DD33A34C2BC4}" type="slidenum">
              <a:rPr lang="sk-SK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39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8122-C274-4ADF-8E1F-E268EFC1C06F}" type="slidenum">
              <a:rPr lang="sk-SK"/>
              <a:pPr/>
              <a:t>1</a:t>
            </a:fld>
            <a:endParaRPr lang="sk-SK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C1510-41B8-4E03-A2B8-DD33A34C2BC4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18122-C274-4ADF-8E1F-E268EFC1C06F}" type="slidenum">
              <a:rPr lang="sk-SK"/>
              <a:pPr/>
              <a:t>22</a:t>
            </a:fld>
            <a:endParaRPr lang="sk-SK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05F8CE-A00A-4F6E-9F96-524863B36197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FB62144-3B2A-49C9-8F58-6635A41AC3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8D4176-1106-4DED-9B35-6E5C976C1D5D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803D1F-A9BF-4987-8D24-30E15668D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217638-2277-4DC0-AFB3-69EC382B8E5D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857BF9-BAF8-4B57-92FC-EAECD3E11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F3DCFB7-1F0F-4C36-9B0F-1D8F79A003FA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3532F3-BDCE-476D-BE41-D9163C5859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39E52-EE01-4766-8486-B9B78A4F7625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E299B6C-6DD6-46FF-A632-FA27F58381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11D2B4-7481-4586-862B-99B8AF130809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E4E7C-709E-44AF-8975-610C234E7F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A9FF894-5BAC-44C3-B746-3DA1EAADD675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DFAED0-A2E3-4872-B189-16F7681AD8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BFD01E-694B-4CEF-8E05-44683A9ABBFB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697504-0ED2-4A61-8E69-994836B12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9897E4E-D208-43C4-B7D8-CA6AAC0C4C22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F68D90-644E-49EC-973F-5267DE1E5F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AD55DAE-4785-406F-B811-84671C821940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70B64FC-50BF-4806-B4F9-35BB44E101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8619CA-C609-4663-AAA0-BBFFE0E0CCD4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15441C1-30D8-492F-9F18-9FA13FFC7B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05781A4-4E7E-4EA4-8C8D-EA6F2B9C10A7}" type="datetime1">
              <a:rPr lang="en-US" smtClean="0"/>
              <a:pPr/>
              <a:t>10/2/2013</a:t>
            </a:fld>
            <a:endParaRPr lang="en-US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BAA7071-B87F-4BD2-A6B7-575329BAB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o\Documents\Danka\Private\ZS Hubenka\Foto rekonštrukcie\Použité\P123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963" y="0"/>
            <a:ext cx="3475037" cy="5202237"/>
          </a:xfrm>
          <a:prstGeom prst="rect">
            <a:avLst/>
          </a:prstGeom>
          <a:noFill/>
        </p:spPr>
      </p:pic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026-3049-41F8-ACF2-36BAECB14E8B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91-2AD9-4F7B-A084-1099B1311D27}" type="slidenum">
              <a:rPr lang="en-US"/>
              <a:pPr/>
              <a:t>1</a:t>
            </a:fld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48680"/>
            <a:ext cx="5616624" cy="4032448"/>
          </a:xfrm>
        </p:spPr>
        <p:txBody>
          <a:bodyPr>
            <a:normAutofit fontScale="90000"/>
          </a:bodyPr>
          <a:lstStyle/>
          <a:p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3600" dirty="0" smtClean="0"/>
              <a:t>Ako sa naša škola obliekla </a:t>
            </a:r>
            <a:br>
              <a:rPr lang="sk-SK" sz="3600" dirty="0" smtClean="0"/>
            </a:br>
            <a:r>
              <a:rPr lang="sk-SK" sz="3600" dirty="0" smtClean="0"/>
              <a:t>do nových šiat II.</a:t>
            </a:r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1800" dirty="0" smtClean="0"/>
              <a:t>alebo </a:t>
            </a:r>
            <a:r>
              <a:rPr lang="sk-SK" sz="3600" dirty="0" smtClean="0"/>
              <a:t/>
            </a:r>
            <a:br>
              <a:rPr lang="sk-SK" sz="3600" dirty="0" smtClean="0"/>
            </a:br>
            <a:r>
              <a:rPr lang="sk-SK" sz="3600" dirty="0" smtClean="0"/>
              <a:t>...s prácami na obnove priestorov školy nekončíme</a:t>
            </a:r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3600" b="1" dirty="0" smtClean="0"/>
              <a:t/>
            </a:r>
            <a:br>
              <a:rPr lang="sk-SK" sz="3600" b="1" dirty="0" smtClean="0"/>
            </a:br>
            <a:r>
              <a:rPr lang="sk-SK" sz="2000" b="1" dirty="0" smtClean="0"/>
              <a:t>ZŠ s MŠ </a:t>
            </a:r>
            <a:r>
              <a:rPr lang="sk-SK" sz="2000" b="1" dirty="0" err="1" smtClean="0"/>
              <a:t>J.A.Komenského</a:t>
            </a:r>
            <a:r>
              <a:rPr lang="sk-SK" sz="2000" b="1" dirty="0" smtClean="0"/>
              <a:t/>
            </a:r>
            <a:br>
              <a:rPr lang="sk-SK" sz="2000" b="1" dirty="0" smtClean="0"/>
            </a:br>
            <a:r>
              <a:rPr lang="sk-SK" sz="2000" dirty="0" smtClean="0"/>
              <a:t>Hubeného 25, Bratislava</a:t>
            </a:r>
            <a:br>
              <a:rPr lang="sk-SK" sz="2000" dirty="0" smtClean="0"/>
            </a:br>
            <a:r>
              <a:rPr lang="sk-SK" sz="2000" dirty="0" smtClean="0"/>
              <a:t>Október 2013</a:t>
            </a:r>
            <a:br>
              <a:rPr lang="sk-SK" sz="2000" dirty="0" smtClean="0"/>
            </a:br>
            <a:endParaRPr lang="sk-SK" sz="2000" b="1" dirty="0">
              <a:solidFill>
                <a:srgbClr val="FFCC00"/>
              </a:solidFill>
            </a:endParaRPr>
          </a:p>
        </p:txBody>
      </p:sp>
      <p:pic>
        <p:nvPicPr>
          <p:cNvPr id="12" name="Picture 8" descr="C:\Users\Ado\Documents\Danka\Private\ZS Hubenka\Foto rekonštrukcie\Použité\Náz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007990"/>
            <a:ext cx="2736304" cy="385001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10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Učebňa anglického jazyka II.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458" name="Picture 2" descr="C:\Users\Ado\Documents\Danka\Private\ZS Hubenka\Foto rekonštrukcie\zmenšené\P123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3382964"/>
            <a:ext cx="4968552" cy="3318938"/>
          </a:xfrm>
          <a:prstGeom prst="rect">
            <a:avLst/>
          </a:prstGeom>
          <a:noFill/>
        </p:spPr>
      </p:pic>
      <p:pic>
        <p:nvPicPr>
          <p:cNvPr id="19459" name="Picture 3" descr="C:\Users\Ado\Documents\Danka\Private\ZS Hubenka\Foto rekonštrukcie\zmenšené\P123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104456" cy="27417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9460" name="Picture 4" descr="C:\Users\Ado\Documents\Danka\Private\ZS Hubenka\Foto rekonštrukcie\zmenšené\P123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24744"/>
            <a:ext cx="2664296" cy="3988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Ado\Documents\Danka\Private\ZS Hubenka\Foto rekonštrukcie\Použité\P123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5202237" cy="34750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11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5" name="Picture 7" descr="C:\Users\Ado\Documents\Danka\Private\ZS Hubenka\Foto rekonštrukcie\Použité\P123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24744"/>
            <a:ext cx="3234044" cy="2160240"/>
          </a:xfrm>
          <a:prstGeom prst="rect">
            <a:avLst/>
          </a:prstGeom>
          <a:noFill/>
        </p:spPr>
      </p:pic>
      <p:pic>
        <p:nvPicPr>
          <p:cNvPr id="2056" name="Picture 8" descr="C:\Users\Ado\Documents\Danka\Private\ZS Hubenka\Foto rekonštrukcie\Použité\P123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356992"/>
            <a:ext cx="5112568" cy="3415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Ado\Documents\Danka\Private\ZS Hubenka\Foto rekonštrukcie\Použité\P123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380" y="1268761"/>
            <a:ext cx="3222737" cy="4824536"/>
          </a:xfrm>
          <a:prstGeom prst="rect">
            <a:avLst/>
          </a:prstGeom>
          <a:noFill/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II.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Ado\Documents\Danka\Private\ZS Hubenka\Foto rekonštrukcie\zmenšené\P1220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5202237" cy="34750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149" name="Picture 5" descr="C:\Users\Ado\Documents\Danka\Private\ZS Hubenka\Foto rekonštrukcie\zmenšené\P1230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839651"/>
            <a:ext cx="2016224" cy="3018349"/>
          </a:xfrm>
          <a:prstGeom prst="rect">
            <a:avLst/>
          </a:prstGeom>
          <a:noFill/>
        </p:spPr>
      </p:pic>
      <p:pic>
        <p:nvPicPr>
          <p:cNvPr id="6152" name="Picture 8" descr="C:\Users\Ado\Documents\Danka\Private\ZS Hubenka\Foto rekonštrukcie\Použité\Náz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5085184"/>
            <a:ext cx="1048643" cy="1475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Ado\Documents\Danka\Private\ZS Hubenka\Foto rekonštrukcie\Použité\P123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96752"/>
            <a:ext cx="3475037" cy="5202237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</p:pic>
      <p:pic>
        <p:nvPicPr>
          <p:cNvPr id="3078" name="Picture 6" descr="C:\Users\Ado\Documents\Danka\Private\ZS Hubenka\Foto rekonštrukcie\Použité\P123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96753"/>
            <a:ext cx="4464496" cy="2982234"/>
          </a:xfrm>
          <a:prstGeom prst="rect">
            <a:avLst/>
          </a:prstGeom>
          <a:noFill/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III.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7" name="Picture 5" descr="C:\Users\Ado\Documents\Danka\Private\ZS Hubenka\Foto rekonštrukcie\Použité\P123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717318"/>
            <a:ext cx="4701697" cy="314068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Ado\Documents\Danka\Private\ZS Hubenka\Foto rekonštrukcie\Použité\P123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484784"/>
            <a:ext cx="3475037" cy="5202237"/>
          </a:xfrm>
          <a:prstGeom prst="rect">
            <a:avLst/>
          </a:prstGeom>
          <a:noFill/>
        </p:spPr>
      </p:pic>
      <p:pic>
        <p:nvPicPr>
          <p:cNvPr id="4103" name="Picture 7" descr="C:\Users\Ado\Documents\Danka\Private\ZS Hubenka\Foto rekonštrukcie\Použité\P123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456384" cy="5174313"/>
          </a:xfrm>
          <a:prstGeom prst="rect">
            <a:avLst/>
          </a:prstGeom>
          <a:noFill/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IV.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102" name="Picture 6" descr="C:\Users\Ado\Documents\Danka\Private\ZS Hubenka\Foto rekonštrukcie\Použité\P1230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836712"/>
            <a:ext cx="2385888" cy="159374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C:\Users\Ado\Documents\Danka\Private\ZS Hubenka\Foto rekonštrukcie\Použité\P123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196752"/>
            <a:ext cx="4112493" cy="2747100"/>
          </a:xfrm>
          <a:prstGeom prst="rect">
            <a:avLst/>
          </a:prstGeom>
          <a:noFill/>
        </p:spPr>
      </p:pic>
      <p:pic>
        <p:nvPicPr>
          <p:cNvPr id="5128" name="Picture 8" descr="C:\Users\Ado\Documents\Danka\Private\ZS Hubenka\Foto rekonštrukcie\Použité\P123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221088"/>
            <a:ext cx="3538443" cy="236364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5126" name="Picture 6" descr="C:\Users\Ado\Documents\Danka\Private\ZS Hubenka\Foto rekonštrukcie\Použité\P123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96752"/>
            <a:ext cx="3240360" cy="2164525"/>
          </a:xfrm>
          <a:prstGeom prst="rect">
            <a:avLst/>
          </a:prstGeom>
          <a:noFill/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V.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7" name="Picture 7" descr="C:\Users\Ado\Documents\Danka\Private\ZS Hubenka\Foto rekonštrukcie\Použité\P1230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722" y="3140968"/>
            <a:ext cx="5389909" cy="360040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VI.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Nová liata podlaha na 1. poschodí a na chodbách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Ado\Documents\Danka\Private\ZS Hubenka\Foto rekonštrukcie\zmenšené\P123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924944"/>
            <a:ext cx="2410747" cy="3609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171" name="Picture 3" descr="C:\Users\Ado\Documents\Danka\Private\ZS Hubenka\Foto rekonštrukcie\zmenšené\P123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996952"/>
            <a:ext cx="5400600" cy="3607541"/>
          </a:xfrm>
          <a:prstGeom prst="rect">
            <a:avLst/>
          </a:prstGeom>
          <a:noFill/>
        </p:spPr>
      </p:pic>
      <p:pic>
        <p:nvPicPr>
          <p:cNvPr id="7172" name="Picture 4" descr="C:\Users\Ado\Documents\Danka\Private\ZS Hubenka\Foto rekonštrukcie\zmenšené\P123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052736"/>
            <a:ext cx="4055336" cy="27089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3" name="Picture 5" descr="C:\Users\Ado\Documents\Danka\Private\ZS Hubenka\Foto rekonštrukcie\zmenšené\P123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052736"/>
            <a:ext cx="1779721" cy="2664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174" name="Picture 6" descr="C:\Users\Ado\Documents\Danka\Private\ZS Hubenka\Foto rekonštrukcie\zmenšené\P1230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284984"/>
            <a:ext cx="1763688" cy="26403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 descr="C:\Users\Ado\Documents\Danka\Private\ZS Hubenka\Foto rekonštrukcie\zmenšené\P123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96752"/>
            <a:ext cx="3394000" cy="2267155"/>
          </a:xfrm>
          <a:prstGeom prst="rect">
            <a:avLst/>
          </a:prstGeom>
          <a:noFill/>
        </p:spPr>
      </p:pic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17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VII.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1. poschodie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Ado\Documents\Danka\Private\ZS Hubenka\Foto rekonštrukcie\zmenšené\P123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4663246" cy="3114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195" name="Picture 3" descr="C:\Users\Ado\Documents\Danka\Private\ZS Hubenka\Foto rekonštrukcie\zmenšené\P123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381470"/>
            <a:ext cx="4922071" cy="328788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8197" name="Picture 5" descr="C:\Users\Ado\Documents\Danka\Private\ZS Hubenka\Foto rekonštrukcie\zmenšené\P123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789040"/>
            <a:ext cx="2001399" cy="299615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18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6840760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Chodby a spoločné priestory VIII.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Nové kryty na radiátory na 1. a 2. poschodí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9" name="Picture 3" descr="C:\Users\Ado\Documents\Danka\Private\ZS Hubenka\Foto rekonštrukcie\zmenšené\P1220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716016" cy="315024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9218" name="Picture 2" descr="C:\Users\Ado\Documents\Danka\Private\ZS Hubenka\Foto rekonštrukcie\zmenšené\P123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620" y="3501009"/>
            <a:ext cx="5025521" cy="3356992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</p:pic>
      <p:pic>
        <p:nvPicPr>
          <p:cNvPr id="9220" name="Picture 4" descr="C:\Users\Ado\Documents\Danka\Private\ZS Hubenka\Foto rekonštrukcie\zmenšené\P1220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836712"/>
            <a:ext cx="2020223" cy="30243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19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Kuchyňa 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Nová liata podlaha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482" name="Picture 2" descr="C:\Users\Ado\Documents\Danka\Private\ZS Hubenka\Foto rekonštrukcie\zmenšené\P123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924944"/>
            <a:ext cx="2507454" cy="3753736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pic>
        <p:nvPicPr>
          <p:cNvPr id="20483" name="Picture 3" descr="C:\Users\Ado\Documents\Danka\Private\ZS Hubenka\Foto rekonštrukcie\zmenšené\P123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5702" y="1196752"/>
            <a:ext cx="3667439" cy="5490269"/>
          </a:xfrm>
          <a:prstGeom prst="rect">
            <a:avLst/>
          </a:prstGeom>
          <a:noFill/>
        </p:spPr>
      </p:pic>
      <p:pic>
        <p:nvPicPr>
          <p:cNvPr id="20484" name="Picture 4" descr="C:\Users\Ado\Documents\Danka\Private\ZS Hubenka\Foto rekonštrukcie\zmenšené\P12300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24744"/>
            <a:ext cx="4104456" cy="2741731"/>
          </a:xfrm>
          <a:prstGeom prst="rect">
            <a:avLst/>
          </a:prstGeom>
          <a:noFill/>
        </p:spPr>
      </p:pic>
      <p:pic>
        <p:nvPicPr>
          <p:cNvPr id="20485" name="Picture 5" descr="C:\Users\Ado\Documents\Danka\Private\ZS Hubenka\ZS a MS Hubeneho\Zmenšené\P11906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9120"/>
            <a:ext cx="2777728" cy="1857606"/>
          </a:xfrm>
          <a:prstGeom prst="rect">
            <a:avLst/>
          </a:prstGeom>
          <a:noFill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9552" y="4149080"/>
            <a:ext cx="1656184" cy="836712"/>
          </a:xfrm>
          <a:prstGeom prst="rect">
            <a:avLst/>
          </a:prstGeom>
          <a:noFill/>
          <a:ln>
            <a:noFill/>
          </a:ln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Predtým</a:t>
            </a: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28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Zrekonštruovaná veľká telocvičňa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smtClean="0">
                <a:solidFill>
                  <a:schemeClr val="accent6">
                    <a:lumMod val="75000"/>
                  </a:schemeClr>
                </a:solidFill>
              </a:rPr>
              <a:t>Slávnostné </a:t>
            </a:r>
            <a:r>
              <a:rPr lang="sk-SK" sz="2200" smtClean="0">
                <a:solidFill>
                  <a:schemeClr val="accent6">
                    <a:lumMod val="75000"/>
                  </a:schemeClr>
                </a:solidFill>
              </a:rPr>
              <a:t>otvorenie 8.10.2013 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Ado\Documents\Danka\Private\ZS Hubenka\Foto rekonštrukcie\zmenšené\P1220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536504" cy="3030335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</p:pic>
      <p:pic>
        <p:nvPicPr>
          <p:cNvPr id="10243" name="Picture 3" descr="C:\Users\Ado\Documents\Danka\Private\ZS Hubenka\Foto rekonštrukcie\zmenšené\P12209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212976"/>
            <a:ext cx="5202237" cy="347503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44" name="Picture 4" descr="C:\Users\Ado\Documents\Danka\Private\ZS Hubenka\Foto rekonštrukcie\zmenšené\P1220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212976"/>
            <a:ext cx="2338103" cy="350021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45" name="Picture 5" descr="C:\Users\Ado\Documents\Danka\Private\ZS Hubenka\Foto rekonštrukcie\zmenšené\P12209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196752"/>
            <a:ext cx="2817903" cy="1882328"/>
          </a:xfrm>
          <a:prstGeom prst="rect">
            <a:avLst/>
          </a:prstGeom>
          <a:noFill/>
        </p:spPr>
      </p:pic>
      <p:pic>
        <p:nvPicPr>
          <p:cNvPr id="10246" name="Picture 6" descr="C:\Users\Ado\Documents\Danka\Private\ZS Hubenka\Foto rekonštrukcie\zmenšené\P12209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1196752"/>
            <a:ext cx="1304083" cy="1952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EAE3D-A27A-471D-8E9F-F80B6E7DABF2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20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Kuchyňa II.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200" dirty="0" smtClean="0">
                <a:solidFill>
                  <a:schemeClr val="accent6">
                    <a:lumMod val="75000"/>
                  </a:schemeClr>
                </a:solidFill>
              </a:rPr>
              <a:t>Nové obklady</a:t>
            </a:r>
            <a:endParaRPr lang="cs-CZ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506" name="Picture 2" descr="C:\Users\Ado\Documents\Danka\Private\ZS Hubenka\Foto rekonštrukcie\zmenšené\P1230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24745"/>
            <a:ext cx="4419726" cy="2952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1508" name="Picture 4" descr="C:\Users\Ado\Documents\Danka\Private\ZS Hubenka\Foto rekonštrukcie\zmenšené\P1230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861048"/>
            <a:ext cx="1953209" cy="292410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1510" name="Picture 6" descr="C:\Users\Ado\Documents\Danka\Private\ZS Hubenka\Foto rekonštrukcie\zmenšené\P1230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907" y="188641"/>
            <a:ext cx="2982234" cy="4464496"/>
          </a:xfrm>
          <a:prstGeom prst="rect">
            <a:avLst/>
          </a:prstGeom>
          <a:noFill/>
        </p:spPr>
      </p:pic>
      <p:pic>
        <p:nvPicPr>
          <p:cNvPr id="21507" name="Picture 3" descr="C:\Users\Ado\Documents\Danka\Private\ZS Hubenka\Foto rekonštrukcie\zmenšené\P1230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261077"/>
            <a:ext cx="5130229" cy="34269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21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Čajovňa pre rodičov vo vestibule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290" name="Picture 2" descr="C:\Users\Ado\Documents\Danka\Private\ZS Hubenka\Foto rekonštrukcie\zmenšené\P123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033499" cy="2026344"/>
          </a:xfrm>
          <a:prstGeom prst="rect">
            <a:avLst/>
          </a:prstGeom>
          <a:noFill/>
        </p:spPr>
      </p:pic>
      <p:pic>
        <p:nvPicPr>
          <p:cNvPr id="12291" name="Picture 3" descr="C:\Users\Ado\Documents\Danka\Private\ZS Hubenka\Foto rekonštrukcie\zmenšené\P123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19" y="4149080"/>
            <a:ext cx="3018349" cy="20162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2292" name="Picture 4" descr="C:\Users\Ado\Documents\Danka\Private\ZS Hubenka\Foto rekonštrukcie\zmenšené\P1230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2976"/>
            <a:ext cx="5202237" cy="3475037"/>
          </a:xfrm>
          <a:prstGeom prst="rect">
            <a:avLst/>
          </a:prstGeom>
          <a:noFill/>
        </p:spPr>
      </p:pic>
      <p:pic>
        <p:nvPicPr>
          <p:cNvPr id="12293" name="Picture 5" descr="C:\Users\Ado\Documents\Danka\Private\ZS Hubenka\Foto rekonštrukcie\zmenšené\P1230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24744"/>
            <a:ext cx="4194125" cy="2801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o\Documents\Danka\Private\ZS Hubenka\Foto rekonštrukcie\Použité\P123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096344" cy="4635323"/>
          </a:xfrm>
          <a:prstGeom prst="rect">
            <a:avLst/>
          </a:prstGeom>
          <a:noFill/>
        </p:spPr>
      </p:pic>
      <p:sp>
        <p:nvSpPr>
          <p:cNvPr id="5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026-3049-41F8-ACF2-36BAECB14E8B}" type="datetime1">
              <a:rPr lang="en-US"/>
              <a:pPr/>
              <a:t>10/2/2013</a:t>
            </a:fld>
            <a:endParaRPr lang="en-US"/>
          </a:p>
        </p:txBody>
      </p:sp>
      <p:sp>
        <p:nvSpPr>
          <p:cNvPr id="7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0E691-2AD9-4F7B-A084-1099B1311D27}" type="slidenum">
              <a:rPr lang="en-US"/>
              <a:pPr/>
              <a:t>22</a:t>
            </a:fld>
            <a:endParaRPr lang="en-US"/>
          </a:p>
        </p:txBody>
      </p:sp>
      <p:pic>
        <p:nvPicPr>
          <p:cNvPr id="12" name="Picture 8" descr="C:\Users\Ado\Documents\Danka\Private\ZS Hubenka\Foto rekonštrukcie\Použité\Náz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239452"/>
            <a:ext cx="3312368" cy="4660538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Ado\Documents\Danka\Private\ZS Hubenka\Foto rekonštrukcie\zmenšené\P1220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2506597" cy="375245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3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Predpríprava na posilňovňu pre starších žiakov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Ado\Documents\Danka\Private\ZS Hubenka\Foto rekonštrukcie\zmenšené\P1220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4419726" cy="295232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1267" name="Picture 3" descr="C:\Users\Ado\Documents\Danka\Private\ZS Hubenka\Foto rekonštrukcie\zmenšené\P1220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789040"/>
            <a:ext cx="4320480" cy="2886033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4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Učebňa </a:t>
            </a:r>
            <a:r>
              <a:rPr lang="sk-SK" sz="2800" dirty="0" err="1" smtClean="0">
                <a:solidFill>
                  <a:schemeClr val="accent6">
                    <a:lumMod val="75000"/>
                  </a:schemeClr>
                </a:solidFill>
              </a:rPr>
              <a:t>spoločensko</a:t>
            </a: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–vedných predmetov 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Ado\Documents\Danka\Private\ZS Hubenka\Foto rekonštrukcie\zmenšené\P1220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311927" cy="2880320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pic>
        <p:nvPicPr>
          <p:cNvPr id="13315" name="Picture 3" descr="C:\Users\Ado\Documents\Danka\Private\ZS Hubenka\Foto rekonštrukcie\zmenšené\P123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645024"/>
            <a:ext cx="2026344" cy="3033499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  <p:pic>
        <p:nvPicPr>
          <p:cNvPr id="13317" name="Picture 5" descr="C:\Users\Ado\Documents\Danka\Private\ZS Hubenka\Foto rekonštrukcie\zmenšené\P123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212976"/>
            <a:ext cx="5202237" cy="3475037"/>
          </a:xfrm>
          <a:prstGeom prst="rect">
            <a:avLst/>
          </a:prstGeom>
          <a:noFill/>
        </p:spPr>
      </p:pic>
      <p:pic>
        <p:nvPicPr>
          <p:cNvPr id="13318" name="Picture 6" descr="C:\Users\Ado\Documents\Danka\Private\ZS Hubenka\Foto rekonštrukcie\zmenšené\P123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124745"/>
            <a:ext cx="3240360" cy="2164524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5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Učebňa spoločensko-vedných predmetov II.</a:t>
            </a:r>
            <a:b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339" name="Picture 3" descr="C:\Users\Ado\Documents\Danka\Private\ZS Hubenka\Foto rekonštrukcie\zmenšené\P123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536504" cy="3030335"/>
          </a:xfrm>
          <a:prstGeom prst="rect">
            <a:avLst/>
          </a:prstGeom>
          <a:noFill/>
          <a:ln>
            <a:solidFill>
              <a:srgbClr val="663300"/>
            </a:solidFill>
          </a:ln>
        </p:spPr>
      </p:pic>
      <p:pic>
        <p:nvPicPr>
          <p:cNvPr id="14338" name="Picture 2" descr="C:\Users\Ado\Documents\Danka\Private\ZS Hubenka\Foto rekonštrukcie\zmenšené\P123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485" y="3212976"/>
            <a:ext cx="5174312" cy="3456384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  <p:pic>
        <p:nvPicPr>
          <p:cNvPr id="14340" name="Picture 4" descr="C:\Users\Ado\Documents\Danka\Private\ZS Hubenka\Foto rekonštrukcie\zmenšené\P123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509120"/>
            <a:ext cx="3141297" cy="2098352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11560" y="5589240"/>
            <a:ext cx="1656184" cy="836712"/>
          </a:xfrm>
          <a:prstGeom prst="rect">
            <a:avLst/>
          </a:prstGeom>
          <a:noFill/>
          <a:ln>
            <a:noFill/>
          </a:ln>
        </p:spPr>
        <p:txBody>
          <a:bodyPr vert="horz" rtlCol="0" anchor="ctr">
            <a:normAutofit fontScale="6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Nová podlaha</a:t>
            </a:r>
            <a:b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28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41" name="Picture 5" descr="C:\Users\Ado\Documents\Danka\Private\ZS Hubenka\Foto rekonštrukcie\zmenšené\P123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196752"/>
            <a:ext cx="3141297" cy="209835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6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Nové kabinety pre pedagógov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362" name="Picture 2" descr="C:\Users\Ado\Documents\Danka\Private\ZS Hubenka\Foto rekonštrukcie\zmenšené\P123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248472" cy="28379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15363" name="Picture 3" descr="C:\Users\Ado\Documents\Danka\Private\ZS Hubenka\Foto rekonštrukcie\zmenšené\P123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49080"/>
            <a:ext cx="3249096" cy="2170360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</p:pic>
      <p:pic>
        <p:nvPicPr>
          <p:cNvPr id="15364" name="Picture 4" descr="C:\Users\Ado\Documents\Danka\Private\ZS Hubenka\Foto rekonštrukcie\zmenšené\P123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12976"/>
            <a:ext cx="4878842" cy="325901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15365" name="Picture 5" descr="C:\Users\Ado\Documents\Danka\Private\ZS Hubenka\Foto rekonštrukcie\zmenšené\P123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836712"/>
            <a:ext cx="1497523" cy="2241837"/>
          </a:xfrm>
          <a:prstGeom prst="rect">
            <a:avLst/>
          </a:prstGeom>
          <a:noFill/>
        </p:spPr>
      </p:pic>
      <p:pic>
        <p:nvPicPr>
          <p:cNvPr id="15366" name="Picture 6" descr="C:\Users\Ado\Documents\Danka\Private\ZS Hubenka\Foto rekonštrukcie\zmenšené\P123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412776"/>
            <a:ext cx="2532042" cy="1691376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475656" y="3861048"/>
            <a:ext cx="1656184" cy="836712"/>
          </a:xfrm>
          <a:prstGeom prst="rect">
            <a:avLst/>
          </a:prstGeom>
          <a:noFill/>
          <a:ln>
            <a:noFill/>
          </a:ln>
        </p:spPr>
        <p:txBody>
          <a:bodyPr vert="horz" rtlCol="0" anchor="ctr">
            <a:normAutofit fontScale="6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Nové okná</a:t>
            </a:r>
            <a:b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28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Ado\Documents\Danka\Private\ZS Hubenka\Foto rekonštrukcie\zmenšené\P123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196752"/>
            <a:ext cx="4743120" cy="316835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7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Vynovené priestory zborovne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410" name="Picture 2" descr="C:\Users\Ado\Documents\Danka\Private\ZS Hubenka\Foto rekonštrukcie\zmenšené\P123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313651" cy="2213482"/>
          </a:xfrm>
          <a:prstGeom prst="rect">
            <a:avLst/>
          </a:prstGeom>
          <a:noFill/>
        </p:spPr>
      </p:pic>
      <p:pic>
        <p:nvPicPr>
          <p:cNvPr id="17412" name="Picture 4" descr="C:\Users\Ado\Documents\Danka\Private\ZS Hubenka\Foto rekonštrukcie\zmenšené\P1230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618136" cy="3084864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  <p:pic>
        <p:nvPicPr>
          <p:cNvPr id="17413" name="Picture 5" descr="C:\Users\Ado\Documents\Danka\Private\ZS Hubenka\Foto rekonštrukcie\zmenšené\P1230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509120"/>
            <a:ext cx="3176389" cy="2121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8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Nové interaktívne tabule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387" name="Picture 3" descr="C:\Users\Ado\Documents\Danka\Private\ZS Hubenka\Foto rekonštrukcie\zmenšené\P123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94" y="1844824"/>
            <a:ext cx="4610223" cy="3079579"/>
          </a:xfrm>
          <a:prstGeom prst="rect">
            <a:avLst/>
          </a:prstGeom>
          <a:noFill/>
          <a:ln>
            <a:solidFill>
              <a:srgbClr val="CCFF66"/>
            </a:solidFill>
          </a:ln>
        </p:spPr>
      </p:pic>
      <p:pic>
        <p:nvPicPr>
          <p:cNvPr id="16386" name="Picture 2" descr="C:\Users\Ado\Documents\Danka\Private\ZS Hubenka\Foto rekonštrukcie\zmenšené\P123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501008"/>
            <a:ext cx="4752528" cy="3174635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</p:pic>
      <p:pic>
        <p:nvPicPr>
          <p:cNvPr id="16389" name="Picture 5" descr="C:\Users\Ado\Documents\Danka\Private\ZS Hubenka\Foto rekonštrukcie\zmenšené\P1230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24744"/>
            <a:ext cx="3356894" cy="224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8BAF-2206-4548-85CE-3CBE0D5D747D}" type="slidenum">
              <a:rPr lang="en-US"/>
              <a:pPr/>
              <a:t>9</a:t>
            </a:fld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424936" cy="836712"/>
          </a:xfrm>
          <a:noFill/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chemeClr val="accent6">
                    <a:lumMod val="75000"/>
                  </a:schemeClr>
                </a:solidFill>
              </a:rPr>
              <a:t>Učebňa anglického jazyka I.</a:t>
            </a:r>
            <a:endParaRPr lang="cs-CZ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436" name="Picture 4" descr="C:\Users\Ado\Documents\Danka\Private\ZS Hubenka\Foto rekonštrukcie\zmenšené\P123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3367038" cy="5040560"/>
          </a:xfrm>
          <a:prstGeom prst="rect">
            <a:avLst/>
          </a:prstGeom>
          <a:noFill/>
        </p:spPr>
      </p:pic>
      <p:pic>
        <p:nvPicPr>
          <p:cNvPr id="18437" name="Picture 5" descr="C:\Users\Ado\Documents\Danka\Private\ZS Hubenka\Foto rekonštrukcie\zmenšené\P123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308671"/>
            <a:ext cx="3816424" cy="2549329"/>
          </a:xfrm>
          <a:prstGeom prst="rect">
            <a:avLst/>
          </a:prstGeom>
          <a:noFill/>
        </p:spPr>
      </p:pic>
      <p:pic>
        <p:nvPicPr>
          <p:cNvPr id="18438" name="Picture 6" descr="C:\Users\Ado\Documents\Danka\Private\ZS Hubenka\Foto rekonštrukcie\zmenšené\P123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4752527" cy="3174636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3648</TotalTime>
  <Words>113</Words>
  <Application>Microsoft Office PowerPoint</Application>
  <PresentationFormat>Prezentácia na obrazovke (4:3)</PresentationFormat>
  <Paragraphs>62</Paragraphs>
  <Slides>22</Slides>
  <Notes>4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3" baseType="lpstr">
      <vt:lpstr>Hala</vt:lpstr>
      <vt:lpstr> Ako sa naša škola obliekla  do nových šiat II. alebo  ...s prácami na obnove priestorov školy nekončíme  ZŠ s MŠ J.A.Komenského Hubeného 25, Bratislava Október 2013 </vt:lpstr>
      <vt:lpstr> Zrekonštruovaná veľká telocvičňa Slávnostné otvorenie 8.10.2013  </vt:lpstr>
      <vt:lpstr> Predpríprava na posilňovňu pre starších žiakov </vt:lpstr>
      <vt:lpstr> Učebňa spoločensko–vedných predmetov I. </vt:lpstr>
      <vt:lpstr> Učebňa spoločensko-vedných predmetov II. </vt:lpstr>
      <vt:lpstr>Nové kabinety pre pedagógov</vt:lpstr>
      <vt:lpstr>Vynovené priestory zborovne</vt:lpstr>
      <vt:lpstr>Nové interaktívne tabule</vt:lpstr>
      <vt:lpstr>Učebňa anglického jazyka I.</vt:lpstr>
      <vt:lpstr>Učebňa anglického jazyka II.</vt:lpstr>
      <vt:lpstr>Chodby a spoločné priestory I.</vt:lpstr>
      <vt:lpstr>Chodby a spoločné priestory II.</vt:lpstr>
      <vt:lpstr>Chodby a spoločné priestory III.</vt:lpstr>
      <vt:lpstr>Chodby a spoločné priestory IV.</vt:lpstr>
      <vt:lpstr>Chodby a spoločné priestory V.</vt:lpstr>
      <vt:lpstr>Chodby a spoločné priestory VI. Nová liata podlaha na 1. poschodí a na chodbách</vt:lpstr>
      <vt:lpstr>Chodby a spoločné priestory VII. 1. poschodie</vt:lpstr>
      <vt:lpstr>Chodby a spoločné priestory VIII. Nové kryty na radiátory na 1. a 2. poschodí</vt:lpstr>
      <vt:lpstr>Kuchyňa I. Nová liata podlaha</vt:lpstr>
      <vt:lpstr>Kuchyňa II. Nové obklady</vt:lpstr>
      <vt:lpstr> Čajovňa pre rodičov vo vestibule </vt:lpstr>
      <vt:lpstr>Prezentácia programu PowerPoint</vt:lpstr>
    </vt:vector>
  </TitlesOfParts>
  <Company>MH SR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rekonštrukcie ZS JAK</dc:title>
  <dc:creator>DankaKubikova</dc:creator>
  <cp:lastModifiedBy>Tatiana Kizivatova</cp:lastModifiedBy>
  <cp:revision>210</cp:revision>
  <dcterms:created xsi:type="dcterms:W3CDTF">2003-05-30T12:27:17Z</dcterms:created>
  <dcterms:modified xsi:type="dcterms:W3CDTF">2013-10-02T09:07:39Z</dcterms:modified>
</cp:coreProperties>
</file>