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3" r:id="rId1"/>
  </p:sldMasterIdLst>
  <p:notesMasterIdLst>
    <p:notesMasterId r:id="rId28"/>
  </p:notesMasterIdLst>
  <p:sldIdLst>
    <p:sldId id="284" r:id="rId2"/>
    <p:sldId id="390" r:id="rId3"/>
    <p:sldId id="391" r:id="rId4"/>
    <p:sldId id="393" r:id="rId5"/>
    <p:sldId id="392" r:id="rId6"/>
    <p:sldId id="394" r:id="rId7"/>
    <p:sldId id="395" r:id="rId8"/>
    <p:sldId id="367" r:id="rId9"/>
    <p:sldId id="378" r:id="rId10"/>
    <p:sldId id="379" r:id="rId11"/>
    <p:sldId id="355" r:id="rId12"/>
    <p:sldId id="396" r:id="rId13"/>
    <p:sldId id="397" r:id="rId14"/>
    <p:sldId id="357" r:id="rId15"/>
    <p:sldId id="398" r:id="rId16"/>
    <p:sldId id="400" r:id="rId17"/>
    <p:sldId id="402" r:id="rId18"/>
    <p:sldId id="401" r:id="rId19"/>
    <p:sldId id="399" r:id="rId20"/>
    <p:sldId id="403" r:id="rId21"/>
    <p:sldId id="385" r:id="rId22"/>
    <p:sldId id="386" r:id="rId23"/>
    <p:sldId id="389" r:id="rId24"/>
    <p:sldId id="363" r:id="rId25"/>
    <p:sldId id="362" r:id="rId26"/>
    <p:sldId id="374" r:id="rId27"/>
  </p:sldIdLst>
  <p:sldSz cx="9144000" cy="6858000" type="screen4x3"/>
  <p:notesSz cx="6858000" cy="9144000"/>
  <p:defaultTextStyle>
    <a:defPPr>
      <a:defRPr lang="sk-SK"/>
    </a:defPPr>
    <a:lvl1pPr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9900"/>
    <a:srgbClr val="663300"/>
    <a:srgbClr val="339933"/>
    <a:srgbClr val="006666"/>
    <a:srgbClr val="33CCFF"/>
    <a:srgbClr val="00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4662" autoAdjust="0"/>
  </p:normalViewPr>
  <p:slideViewPr>
    <p:cSldViewPr>
      <p:cViewPr varScale="1">
        <p:scale>
          <a:sx n="87" d="100"/>
          <a:sy n="87" d="100"/>
        </p:scale>
        <p:origin x="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sk-SK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styly předlohy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Třetí úroveň</a:t>
            </a:r>
          </a:p>
          <a:p>
            <a:pPr lvl="3"/>
            <a:r>
              <a:rPr lang="sk-SK" smtClean="0"/>
              <a:t>Čtvrtá úroveň</a:t>
            </a:r>
          </a:p>
          <a:p>
            <a:pPr lvl="4"/>
            <a:r>
              <a:rPr lang="sk-SK" smtClean="0"/>
              <a:t>Pátá úroveň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F95C1510-41B8-4E03-A2B8-DD33A34C2BC4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2929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1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64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722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61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26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0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05F8CE-A00A-4F6E-9F96-524863B36197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B62144-3B2A-49C9-8F58-6635A41AC3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D4176-1106-4DED-9B35-6E5C976C1D5D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803D1F-A9BF-4987-8D24-30E15668D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17638-2277-4DC0-AFB3-69EC382B8E5D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857BF9-BAF8-4B57-92FC-EAECD3E11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3DCFB7-1F0F-4C36-9B0F-1D8F79A003FA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3532F3-BDCE-476D-BE41-D9163C5859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39E52-EE01-4766-8486-B9B78A4F7625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99B6C-6DD6-46FF-A632-FA27F58381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1D2B4-7481-4586-862B-99B8AF130809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E4E7C-709E-44AF-8975-610C234E7F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9FF894-5BAC-44C3-B746-3DA1EAADD675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FAED0-A2E3-4872-B189-16F7681AD8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BFD01E-694B-4CEF-8E05-44683A9ABBFB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697504-0ED2-4A61-8E69-994836B12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897E4E-D208-43C4-B7D8-CA6AAC0C4C22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68D90-644E-49EC-973F-5267DE1E5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AD55DAE-4785-406F-B811-84671C821940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B64FC-50BF-4806-B4F9-35BB44E10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8619CA-C609-4663-AAA0-BBFFE0E0CCD4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5441C1-30D8-492F-9F18-9FA13FFC7B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5781A4-4E7E-4EA4-8C8D-EA6F2B9C10A7}" type="datetime1">
              <a:rPr lang="en-US" smtClean="0"/>
              <a:pPr/>
              <a:t>1/25/2017</a:t>
            </a:fld>
            <a:endParaRPr lang="en-US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BAA7071-B87F-4BD2-A6B7-575329BAB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1/25/2017</a:t>
            </a:fld>
            <a:endParaRPr lang="en-US" dirty="0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1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51836"/>
            <a:ext cx="5616624" cy="2381868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3600" dirty="0" smtClean="0"/>
              <a:t>Ako sa naša škola </a:t>
            </a:r>
            <a:r>
              <a:rPr lang="sk-SK" sz="3600" dirty="0" smtClean="0"/>
              <a:t>obliekla </a:t>
            </a: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 smtClean="0"/>
              <a:t>do nových šiat V.</a:t>
            </a:r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1800" dirty="0" smtClean="0"/>
              <a:t>alebo </a:t>
            </a: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 smtClean="0"/>
              <a:t>... na obnove priestorov školy stále pokračujeme</a:t>
            </a:r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3600" b="1" dirty="0" smtClean="0"/>
              <a:t/>
            </a:r>
            <a:br>
              <a:rPr lang="sk-SK" sz="3600" b="1" dirty="0" smtClean="0"/>
            </a:br>
            <a:endParaRPr lang="sk-SK" sz="2000" b="1" dirty="0">
              <a:solidFill>
                <a:srgbClr val="FFCC00"/>
              </a:solidFill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5355705" y="5345057"/>
            <a:ext cx="3806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ZŠ s MŠ J</a:t>
            </a:r>
            <a:r>
              <a:rPr lang="sk-SK" sz="2000" b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. A. Komenského</a:t>
            </a:r>
            <a:r>
              <a:rPr lang="sk-SK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sk-SK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sk-SK" sz="20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Hubeného 25, Bratislava</a:t>
            </a:r>
            <a:br>
              <a:rPr lang="sk-SK" sz="20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sk-SK" sz="2000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December 2016</a:t>
            </a:r>
            <a:endParaRPr lang="sk-SK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9" name="Picture 3" descr="C:\Users\Danka\Documents\Private\ZS Hubenka\Prezentácia Marec 2014 Rekonštrukcie\škola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9" y="2780928"/>
            <a:ext cx="4824536" cy="37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anka\Documents\Private\ZS Hubenka\Rekonštrukcie škola\Prezentacia V December 2016 Rekonštrukcie\DSC_13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95154" y="1450441"/>
            <a:ext cx="4528044" cy="301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Danka\Documents\Private\ZS Hubenka\Rekonštrukcie škola\Prezentacia V December 2016 Rekonštrukcie\DSC_1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7176" y="2452476"/>
            <a:ext cx="2340243" cy="155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nka\Documents\Private\ZS Hubenka\Rekonštrukcie škola\Prezentacia V December 2016 Rekonštrukcie\DSC_14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6515" y="1741876"/>
            <a:ext cx="4978682" cy="331236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10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287" y="235546"/>
            <a:ext cx="5235814" cy="576064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Vynovená žiacka kuchynka II.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268" name="Picture 4" descr="C:\Users\Danka\Documents\Private\ZS Hubenka\PrezentaciaIV August 2015 Rekonštrukcie\Zmenšené foto\DSC_0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0" y="5039400"/>
            <a:ext cx="2642747" cy="1758247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2854" y="4977156"/>
            <a:ext cx="120430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18"/>
            <a:ext cx="3870889" cy="582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Danka\Documents\Private\ZS Hubenka\Rekonštrukcie škola\Prezentacia V December 2016 Rekonštrukcie\DSC_14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645" y="260648"/>
            <a:ext cx="3030779" cy="201640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29889" y="980728"/>
            <a:ext cx="1204302" cy="4806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</p:spTree>
    <p:extLst>
      <p:ext uri="{BB962C8B-B14F-4D97-AF65-F5344CB8AC3E}">
        <p14:creationId xmlns:p14="http://schemas.microsoft.com/office/powerpoint/2010/main" val="27092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11</a:t>
            </a:fld>
            <a:endParaRPr lang="en-US"/>
          </a:p>
        </p:txBody>
      </p:sp>
      <p:pic>
        <p:nvPicPr>
          <p:cNvPr id="11269" name="Picture 5" descr="C:\Users\Danka\Documents\Private\ZS Hubenka\Rekonštrukcie škola\Prezentacia V December 2016 Rekonštrukcie\DSC_1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7" y="476672"/>
            <a:ext cx="4356643" cy="6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920" y="231862"/>
            <a:ext cx="5099992" cy="489620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51520" y="260648"/>
            <a:ext cx="120430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Nový domov pre knihy</a:t>
            </a:r>
          </a:p>
        </p:txBody>
      </p:sp>
      <p:pic>
        <p:nvPicPr>
          <p:cNvPr id="17" name="Picture 5" descr="C:\Users\Danka\Documents\Private\ZS Hubenka\Rekonštrukcie škola\Prezentacia V December 2016 Rekonštrukcie\DSC_1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85" y="4293096"/>
            <a:ext cx="2188893" cy="21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Danka\Documents\Private\ZS Hubenka\Rekonštrukcie škola\Prezentacia V December 2016 Rekonštrukcie\DSC_1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49367"/>
            <a:ext cx="1800200" cy="270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071064" y="3958952"/>
            <a:ext cx="120430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Vianočná výzdoba</a:t>
            </a:r>
          </a:p>
        </p:txBody>
      </p:sp>
      <p:pic>
        <p:nvPicPr>
          <p:cNvPr id="11" name="Picture 8" descr="C:\Users\Danka\Documents\Private\ZS Hubenka\Rekonštrukcie škola\Prezentacia V December 2016 Rekonštrukcie\DSC_1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49" y="924115"/>
            <a:ext cx="4165917" cy="2771627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918" y="138735"/>
            <a:ext cx="4487831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II.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3" name="Picture 3" descr="C:\Users\Danka\Documents\Private\ZS Hubenka\Rekonštrukcie škola\Prezentacia V December 2016 Rekonštrukcie\DSC_1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7" y="1119768"/>
            <a:ext cx="3816424" cy="253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anka\Documents\Private\ZS Hubenka\Rekonštrukcie škola\Prezentacia V December 2016 Rekonštrukcie\DSC_1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4" y="3775811"/>
            <a:ext cx="216464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Danka\Documents\Private\ZS Hubenka\Rekonštrukcie škola\Prezentacia V December 2016 Rekonštrukcie\DSC_1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33" y="3695826"/>
            <a:ext cx="4135679" cy="279966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Danka\Documents\Private\ZS Hubenka\Rekonštrukcie škola\Prezentacia V December 2016 Rekonštrukcie\DSC_1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2051" y="4114372"/>
            <a:ext cx="3193035" cy="212435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anka\Documents\Private\ZS Hubenka\Rekonštrukcie škola\Prezentacia V December 2016 Rekonštrukcie\DSC_13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44" y="692696"/>
            <a:ext cx="4134468" cy="275070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7009362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Vestibul a chodby – nové „topánkovníky“ 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9" y="1484784"/>
            <a:ext cx="7137780" cy="474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936104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Rozšírenie priestorov na vyučovanie </a:t>
            </a:r>
            <a:r>
              <a:rPr lang="sk-SK" sz="31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MERET)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kmeňové učebne, ro</a:t>
            </a: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zvody vody a WC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37" y="1268760"/>
            <a:ext cx="4596296" cy="305671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33932" y="1967840"/>
            <a:ext cx="4174098" cy="277593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941138"/>
            <a:ext cx="4248472" cy="2825399"/>
          </a:xfrm>
          <a:prstGeom prst="rect">
            <a:avLst/>
          </a:prstGeom>
          <a:ln>
            <a:solidFill>
              <a:srgbClr val="CCFF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Nové kmeňové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učebne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v priestoroch </a:t>
            </a:r>
            <a:r>
              <a:rPr lang="sk-SK" sz="3100" dirty="0" err="1" smtClean="0">
                <a:solidFill>
                  <a:schemeClr val="accent6">
                    <a:lumMod val="75000"/>
                  </a:schemeClr>
                </a:solidFill>
              </a:rPr>
              <a:t>MERETu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 I.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podlahy, </a:t>
            </a: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maľovka, nábytok, interaktívne tabule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11" y="1124744"/>
            <a:ext cx="5522094" cy="367240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007" y="1844824"/>
            <a:ext cx="2764265" cy="415654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33" y="4578780"/>
            <a:ext cx="3121152" cy="207568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268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Nové kmeňové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učebne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v priestoroch </a:t>
            </a:r>
            <a:r>
              <a:rPr lang="sk-SK" sz="3100" dirty="0" err="1" smtClean="0">
                <a:solidFill>
                  <a:schemeClr val="accent6">
                    <a:lumMod val="75000"/>
                  </a:schemeClr>
                </a:solidFill>
              </a:rPr>
              <a:t>MERETu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 II.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podlahy, </a:t>
            </a: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maľovka</a:t>
            </a:r>
            <a:r>
              <a:rPr lang="sk-SK" sz="2200" dirty="0">
                <a:solidFill>
                  <a:schemeClr val="accent6">
                    <a:lumMod val="75000"/>
                  </a:schemeClr>
                </a:solidFill>
              </a:rPr>
              <a:t>, nábytok, interaktívne tabule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63" y="3431099"/>
            <a:ext cx="5017096" cy="333656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00" y="1412776"/>
            <a:ext cx="4645050" cy="308914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07" y="1147853"/>
            <a:ext cx="3249049" cy="216074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53136"/>
            <a:ext cx="3000736" cy="19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17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Nové kmeňové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učebne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v priestoroch </a:t>
            </a:r>
            <a:r>
              <a:rPr lang="sk-SK" sz="3100" dirty="0" err="1" smtClean="0">
                <a:solidFill>
                  <a:schemeClr val="accent6">
                    <a:lumMod val="75000"/>
                  </a:schemeClr>
                </a:solidFill>
              </a:rPr>
              <a:t>MERETu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 III.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podlahy, nábytok, </a:t>
            </a: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interaktívne tabule, hygienické kútiky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060" y="1687776"/>
            <a:ext cx="3121152" cy="207568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6" y="3985838"/>
            <a:ext cx="4176464" cy="27775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89" y="4409760"/>
            <a:ext cx="3514775" cy="233746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65043"/>
            <a:ext cx="4693188" cy="312115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183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Nové kmeňové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učebne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v priestoroch </a:t>
            </a:r>
            <a:r>
              <a:rPr lang="sk-SK" sz="3100" dirty="0" err="1" smtClean="0">
                <a:solidFill>
                  <a:schemeClr val="accent6">
                    <a:lumMod val="75000"/>
                  </a:schemeClr>
                </a:solidFill>
              </a:rPr>
              <a:t>MERETu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 IV.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podlahy, nábytok, </a:t>
            </a: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interaktívne tabule, hygienické kútiky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72" y="1482428"/>
            <a:ext cx="4484037" cy="2982060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3739" y="4139637"/>
            <a:ext cx="3121152" cy="207568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536504" cy="301695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4" y="4399809"/>
            <a:ext cx="2672389" cy="1777243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40" y="4545742"/>
            <a:ext cx="3121152" cy="207568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104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720080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Nové toalety pri kmeňových triedach (MERET)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00272" y="1685549"/>
            <a:ext cx="4320481" cy="2873288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0100" y="2987793"/>
            <a:ext cx="4327481" cy="287794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9711" y="3032923"/>
            <a:ext cx="4273272" cy="2841893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0259" y="1496275"/>
            <a:ext cx="3190363" cy="212171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1932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056784" cy="10081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Nová učebňa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spoločensko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– vedných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predmetov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34" name="Picture 10" descr="C:\Users\Danka\Documents\Private\ZS Hubenka\Rekonštrukcie škola\Prezentacia V December 2016 Rekonštrukcie\DSC_1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464496" cy="29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Danka\Documents\Private\ZS Hubenka\Rekonštrukcie škola\Prezentacia V December 2016 Rekonštrukcie\DSC_1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49" y="931967"/>
            <a:ext cx="3121025" cy="207645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Danka\Documents\Private\ZS Hubenka\Rekonštrukcie škola\Prezentacia V December 2016 Rekonštrukcie\DSC_1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78237" y="3577342"/>
            <a:ext cx="378812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Danka\Documents\Private\ZS Hubenka\Rekonštrukcie škola\Prezentacia V December 2016 Rekonštrukcie\DSC_1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03703"/>
            <a:ext cx="3913113" cy="260343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7328432" cy="115212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Nová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učebňa anglického jazyka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(MERET)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podlahy, </a:t>
            </a: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variabilne skladateľné stoly, stoličky, </a:t>
            </a:r>
            <a:b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hygienické kútiky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3772" y="1695361"/>
            <a:ext cx="3573119" cy="2376264"/>
          </a:xfrm>
          <a:prstGeom prst="rect">
            <a:avLst/>
          </a:prstGeom>
          <a:ln>
            <a:solidFill>
              <a:srgbClr val="CCFF66"/>
            </a:solidFill>
          </a:ln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20</a:t>
            </a:fld>
            <a:endParaRPr lang="en-US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5088989" cy="338437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68" y="3995557"/>
            <a:ext cx="4176464" cy="277751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694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4069" y="2638994"/>
            <a:ext cx="4965739" cy="3302411"/>
          </a:xfrm>
          <a:prstGeom prst="rect">
            <a:avLst/>
          </a:prstGeom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21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61730" y="244573"/>
            <a:ext cx="5094882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Materská škola 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000" dirty="0" smtClean="0">
                <a:solidFill>
                  <a:schemeClr val="accent6">
                    <a:lumMod val="75000"/>
                  </a:schemeClr>
                </a:solidFill>
              </a:rPr>
              <a:t>Nové stoly a stoličky v jedálni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458" name="Picture 2" descr="C:\Users\Danka\Documents\Private\ZS Hubenka\PrezentaciaIV August 2015 Rekonštrukcie\Zmenšené foto\P1190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7" y="664472"/>
            <a:ext cx="2655011" cy="177351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19533" y="570650"/>
            <a:ext cx="1358984" cy="3698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80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Pôvodne</a:t>
            </a:r>
            <a:endParaRPr lang="cs-CZ" sz="8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19459" name="Picture 3" descr="C:\Users\Danka\Documents\Private\ZS Hubenka\PrezentaciaIV August 2015 Rekonštrukcie\Zmenšené foto\DSC_0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" y="2559105"/>
            <a:ext cx="2359966" cy="354716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52127" y="5619586"/>
            <a:ext cx="1093796" cy="3146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400" b="0" u="none" dirty="0" smtClean="0">
                <a:solidFill>
                  <a:schemeClr val="accent6">
                    <a:lumMod val="75000"/>
                  </a:schemeClr>
                </a:solidFill>
              </a:rPr>
              <a:t>Neskôr</a:t>
            </a:r>
            <a:endParaRPr lang="cs-CZ" sz="2400" b="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48526" y="1990188"/>
            <a:ext cx="4737481" cy="3150610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925095" y="1999498"/>
            <a:ext cx="1368152" cy="3600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80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  <a:endParaRPr lang="cs-CZ" sz="8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131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5094882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Materská škola II.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000" dirty="0" smtClean="0">
                <a:solidFill>
                  <a:schemeClr val="accent6">
                    <a:lumMod val="75000"/>
                  </a:schemeClr>
                </a:solidFill>
              </a:rPr>
              <a:t>Vynovené spálne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5" y="1010902"/>
            <a:ext cx="4392488" cy="292117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5843" y="1086925"/>
            <a:ext cx="4933572" cy="328101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4" y="3985067"/>
            <a:ext cx="4192238" cy="278800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966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1" y="116632"/>
            <a:ext cx="3600400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Materská škola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III.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000" dirty="0" smtClean="0">
                <a:solidFill>
                  <a:schemeClr val="accent6">
                    <a:lumMod val="75000"/>
                  </a:schemeClr>
                </a:solidFill>
              </a:rPr>
              <a:t>Chodby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3220" y="1575468"/>
            <a:ext cx="3121152" cy="207568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24" y="148195"/>
            <a:ext cx="3121152" cy="207568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94" y="2348880"/>
            <a:ext cx="3121152" cy="207568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1350" y="1497123"/>
            <a:ext cx="4803106" cy="319425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88" y="4549565"/>
            <a:ext cx="3456384" cy="229863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52" y="3942597"/>
            <a:ext cx="1882375" cy="283047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291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5" y="2761604"/>
            <a:ext cx="5435647" cy="3614917"/>
          </a:xfrm>
          <a:prstGeom prst="rect">
            <a:avLst/>
          </a:prstGeom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64807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Priestory a chodba pred jedálňou a kuchyňou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0" y="3854773"/>
            <a:ext cx="3945616" cy="262398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6" y="1963896"/>
            <a:ext cx="3121152" cy="207568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946066"/>
            <a:ext cx="2542475" cy="169084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88443" y="2320991"/>
            <a:ext cx="2952328" cy="6318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80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Nový výťah na potraviny zo skladu</a:t>
            </a:r>
            <a:endParaRPr lang="cs-CZ" sz="8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3430" y="206478"/>
            <a:ext cx="6048672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Jedáleň – nový nápojový stroj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9178"/>
            <a:ext cx="5088988" cy="3384376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43907" y="2083317"/>
            <a:ext cx="5458181" cy="362990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30" y="4679542"/>
            <a:ext cx="3121152" cy="207568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32656"/>
            <a:ext cx="1601683" cy="106518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26</a:t>
            </a:fld>
            <a:endParaRPr lang="en-US"/>
          </a:p>
        </p:txBody>
      </p:sp>
      <p:pic>
        <p:nvPicPr>
          <p:cNvPr id="2050" name="Picture 2" descr="C:\Users\Danka\Documents\Private\ZS Hubenka\PrezentáciaIII Marec 2014 Rekonštrukcie\Jan Amos Komensk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31" y="188640"/>
            <a:ext cx="2272867" cy="36468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9" y="908720"/>
            <a:ext cx="6416679" cy="4267342"/>
          </a:xfrm>
          <a:prstGeom prst="rect">
            <a:avLst/>
          </a:prstGeom>
        </p:spPr>
      </p:pic>
      <p:pic>
        <p:nvPicPr>
          <p:cNvPr id="12" name="Picture 8" descr="C:\Users\Ado\Documents\Danka\Private\ZS Hubenka\Foto rekonštrukcie\Použité\Náz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044486"/>
            <a:ext cx="1939276" cy="2728583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15616" y="592799"/>
            <a:ext cx="2952328" cy="6318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80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Vianočné trhy December 2016</a:t>
            </a:r>
            <a:endParaRPr lang="cs-CZ" sz="8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352928" cy="10081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Workshopová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(spoločenská) miestnosť 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</a:rPr>
              <a:t>- spoločné stretnutia, vystúpenia detí, </a:t>
            </a:r>
            <a:r>
              <a:rPr lang="sk-SK" sz="1800" dirty="0" err="1" smtClean="0">
                <a:solidFill>
                  <a:schemeClr val="accent6">
                    <a:lumMod val="75000"/>
                  </a:schemeClr>
                </a:solidFill>
              </a:rPr>
              <a:t>workshopy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</a:rPr>
              <a:t>, tréningy atď.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Danka\Documents\Private\ZS Hubenka\Rekonštrukcie škola\Prezentacia V December 2016 Rekonštrukcie\DSC_1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8" y="1400291"/>
            <a:ext cx="3981279" cy="26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nka\Documents\Private\ZS Hubenka\Rekonštrukcie škola\Prezentacia V December 2016 Rekonštrukcie\DSC_1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00291"/>
            <a:ext cx="3960440" cy="260343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nka\Documents\Private\ZS Hubenka\Rekonštrukcie škola\Prezentacia V December 2016 Rekonštrukcie\DSC_1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03980"/>
            <a:ext cx="3936430" cy="26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anka\Documents\Private\ZS Hubenka\Rekonštrukcie škola\Prezentacia V December 2016 Rekonštrukcie\DSC_1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01" y="4250528"/>
            <a:ext cx="3957316" cy="263284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8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064896" cy="720080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Workshopová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(spoločenská) miestnosť II.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9" name="Picture 3" descr="C:\Users\Danka\Documents\Private\ZS Hubenka\Rekonštrukcie škola\Prezentacia V December 2016 Rekonštrukcie\DSC_1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39284"/>
            <a:ext cx="4032448" cy="2682829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nka\Documents\Private\ZS Hubenka\Rekonštrukcie škola\Prezentacia V December 2016 Rekonštrukcie\DSC_1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1" y="3968653"/>
            <a:ext cx="4032448" cy="26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anka\Documents\Private\ZS Hubenka\Rekonštrukcie škola\Prezentacia V December 2016 Rekonštrukcie\DSC_1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958012"/>
            <a:ext cx="3990294" cy="265478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Danka\Documents\Private\ZS Hubenka\Rekonštrukcie škola\Prezentacia V December 2016 Rekonštrukcie\DSC_13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2" y="1139284"/>
            <a:ext cx="4032447" cy="26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Danka\Documents\Private\ZS Hubenka\Rekonštrukcie škola\Prezentacia V December 2016 Rekonštrukcie\DSC_13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4" y="879376"/>
            <a:ext cx="7052243" cy="46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1483" y="77948"/>
            <a:ext cx="8064896" cy="64807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Workshopová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(spoločenská) miestnosť III.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 descr="C:\Users\Danka\Documents\Private\ZS Hubenka\Rekonštrukcie škola\Prezentacia V December 2016 Rekonštrukcie\DSC_1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2" y="4958433"/>
            <a:ext cx="2808312" cy="186839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anka\Documents\Private\ZS Hubenka\Rekonštrukcie škola\Prezentacia V December 2016 Rekonštrukcie\DSC_1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221924"/>
            <a:ext cx="2084598" cy="138690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Danka\Documents\Private\ZS Hubenka\Rekonštrukcie škola\Prezentacia V December 2016 Rekonštrukcie\DSC_13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8065" y="2084513"/>
            <a:ext cx="3583782" cy="238432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64807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riestory pred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workshopovou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miestnosťou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Danka\Documents\Private\ZS Hubenka\Rekonštrukcie škola\Prezentacia V December 2016 Rekonštrukcie\DSC_1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924" y="3928738"/>
            <a:ext cx="3355200" cy="223224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nka\Documents\Private\ZS Hubenka\Rekonštrukcie škola\Prezentacia V December 2016 Rekonštrukcie\DSC_1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5088134"/>
            <a:ext cx="2928937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anka\Documents\Private\ZS Hubenka\Rekonštrukcie škola\Prezentacia V December 2016 Rekonštrukcie\DSC_1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3634"/>
            <a:ext cx="3456384" cy="229956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Danka\Documents\Private\ZS Hubenka\Rekonštrukcie škola\Prezentacia V December 2016 Rekonštrukcie\DSC_1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84821" y="4018860"/>
            <a:ext cx="324696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Danka\Documents\Private\ZS Hubenka\Rekonštrukcie škola\Prezentacia V December 2016 Rekonštrukcie\DSC_13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1247"/>
            <a:ext cx="3525790" cy="23457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anka\Documents\Private\ZS Hubenka\Rekonštrukcie škola\Prezentacia V December 2016 Rekonštrukcie\DSC_12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14" y="1807559"/>
            <a:ext cx="2571429" cy="3865006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771800" y="1196752"/>
            <a:ext cx="1296144" cy="4392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40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Nové schody</a:t>
            </a:r>
            <a:endParaRPr lang="cs-CZ" sz="4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85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1/25/2017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7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300764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toalety pri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workshopovej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miestnosti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a učebni spoločensko-vedných predmetov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Danka\Documents\Private\ZS Hubenka\Rekonštrukcie škola\Prezentacia V December 2016 Rekonštrukcie\DSC_13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9890" y="2152082"/>
            <a:ext cx="5079225" cy="337926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anka\Documents\Private\ZS Hubenka\Rekonštrukcie škola\Prezentacia V December 2016 Rekonštrukcie\DSC_1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0" y="1628800"/>
            <a:ext cx="31210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anka\Documents\Private\ZS Hubenka\Rekonštrukcie škola\Prezentacia V December 2016 Rekonštrukcie\DSC_13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0" y="3933056"/>
            <a:ext cx="3104232" cy="206527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anka\Documents\Private\ZS Hubenka\Rekonštrukcie škola\Prezentacia V December 2016 Rekonštrukcie\DSC_13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Danka\Documents\Private\ZS Hubenka\Rekonštrukcie škola\Prezentacia V December 2016 Rekonštrukcie\DSC_1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2048" y="4091541"/>
            <a:ext cx="31210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5832648" cy="576064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priestory pre psychológov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50704"/>
            <a:ext cx="4533623" cy="3015036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030598"/>
            <a:ext cx="3714683" cy="247040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00" y="4595067"/>
            <a:ext cx="3121152" cy="207568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7068" y="2231796"/>
            <a:ext cx="3600400" cy="239440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68" y="628120"/>
            <a:ext cx="2777884" cy="184740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54" y="2857568"/>
            <a:ext cx="2064198" cy="137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nka\Documents\Private\ZS Hubenka\Rekonštrukcie škola\Prezentacia V December 2016 Rekonštrukcie\DSC_1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99" y="646912"/>
            <a:ext cx="6450221" cy="42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anka\Documents\Private\ZS Hubenka\PrezentaciaIV August 2015 Rekonštrukcie\Zmenšené foto\P1190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2" y="1340768"/>
            <a:ext cx="2694517" cy="179990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9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9370" y="2708920"/>
            <a:ext cx="1290290" cy="3113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62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Pôvodne</a:t>
            </a:r>
            <a:endParaRPr lang="cs-CZ" sz="62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10244" name="Picture 4" descr="C:\Users\Danka\Documents\Private\ZS Hubenka\PrezentaciaIV August 2015 Rekonštrukcie\Zmenšené foto\DSC_0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2" y="4163913"/>
            <a:ext cx="3679896" cy="244827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593235" y="1088740"/>
            <a:ext cx="120430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A t</a:t>
            </a:r>
            <a:r>
              <a:rPr lang="sk-SK" sz="53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eraz...</a:t>
            </a:r>
            <a:endParaRPr lang="sk-SK" sz="5300" u="none" dirty="0" smtClean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55356" y="4388470"/>
            <a:ext cx="1204303" cy="3593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Neskôr</a:t>
            </a:r>
          </a:p>
        </p:txBody>
      </p:sp>
      <p:pic>
        <p:nvPicPr>
          <p:cNvPr id="7171" name="Picture 3" descr="C:\Users\Danka\Documents\Private\ZS Hubenka\Rekonštrukcie škola\Prezentacia V December 2016 Rekonštrukcie\DSC_1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12" y="4989892"/>
            <a:ext cx="2733203" cy="18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6869" y="78513"/>
            <a:ext cx="6657379" cy="576064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Vynovená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žiacka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kuchynka 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4305</TotalTime>
  <Words>203</Words>
  <Application>Microsoft Office PowerPoint</Application>
  <PresentationFormat>Prezentácia na obrazovke (4:3)</PresentationFormat>
  <Paragraphs>90</Paragraphs>
  <Slides>26</Slides>
  <Notes>4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2" baseType="lpstr">
      <vt:lpstr>Lucida Sans Unicode</vt:lpstr>
      <vt:lpstr>Times New Roman</vt:lpstr>
      <vt:lpstr>Verdana</vt:lpstr>
      <vt:lpstr>Wingdings 2</vt:lpstr>
      <vt:lpstr>Wingdings 3</vt:lpstr>
      <vt:lpstr>Hala</vt:lpstr>
      <vt:lpstr> Ako sa naša škola obliekla  do nových šiat V. alebo  ... na obnove priestorov školy stále pokračujeme  </vt:lpstr>
      <vt:lpstr>Nová učebňa spoločensko – vedných predmetov</vt:lpstr>
      <vt:lpstr>Workshopová (spoločenská) miestnosť I. - spoločné stretnutia, vystúpenia detí, workshopy, tréningy atď.</vt:lpstr>
      <vt:lpstr>Workshopová (spoločenská) miestnosť II.</vt:lpstr>
      <vt:lpstr>Workshopová (spoločenská) miestnosť III.</vt:lpstr>
      <vt:lpstr>Priestory pred workshopovou miestnosťou</vt:lpstr>
      <vt:lpstr>Nové toalety pri workshopovej miestnosti a učebni spoločensko-vedných predmetov</vt:lpstr>
      <vt:lpstr>Nové priestory pre psychológov</vt:lpstr>
      <vt:lpstr>Vynovená žiacka kuchynka I.</vt:lpstr>
      <vt:lpstr>Vynovená žiacka kuchynka II.</vt:lpstr>
      <vt:lpstr>Chodby a spoločné priestory I.</vt:lpstr>
      <vt:lpstr>Chodby a spoločné priestory II.</vt:lpstr>
      <vt:lpstr>Vestibul a chodby – nové „topánkovníky“ </vt:lpstr>
      <vt:lpstr>Rozšírenie priestorov na vyučovanie (MERET) Nové kmeňové učebne, rozvody vody a WC</vt:lpstr>
      <vt:lpstr>Nové kmeňové učebne v priestoroch MERETu I. Nové podlahy, maľovka, nábytok, interaktívne tabule</vt:lpstr>
      <vt:lpstr>Nové kmeňové učebne v priestoroch MERETu II. Nové podlahy, maľovka, nábytok, interaktívne tabule</vt:lpstr>
      <vt:lpstr>Nové kmeňové učebne v priestoroch MERETu III. Nové podlahy, nábytok, interaktívne tabule, hygienické kútiky</vt:lpstr>
      <vt:lpstr>Nové kmeňové učebne v priestoroch MERETu IV. Nové podlahy, nábytok, interaktívne tabule, hygienické kútiky</vt:lpstr>
      <vt:lpstr>Nové toalety pri kmeňových triedach (MERET)</vt:lpstr>
      <vt:lpstr>Nová učebňa anglického jazyka (MERET) Nové podlahy, variabilne skladateľné stoly, stoličky,  hygienické kútiky</vt:lpstr>
      <vt:lpstr>Materská škola I. Nové stoly a stoličky v jedálni</vt:lpstr>
      <vt:lpstr>Materská škola II. Vynovené spálne</vt:lpstr>
      <vt:lpstr>Materská škola III. Chodby</vt:lpstr>
      <vt:lpstr>Priestory a chodba pred jedálňou a kuchyňou</vt:lpstr>
      <vt:lpstr> Jedáleň – nový nápojový stroj </vt:lpstr>
      <vt:lpstr>Prezentácia programu PowerPoint</vt:lpstr>
    </vt:vector>
  </TitlesOfParts>
  <Company>MH SR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rekonštrukcie ZS JAK</dc:title>
  <dc:creator>DankaKubikova</dc:creator>
  <cp:lastModifiedBy>Kubíková Danka</cp:lastModifiedBy>
  <cp:revision>263</cp:revision>
  <dcterms:created xsi:type="dcterms:W3CDTF">2003-05-30T12:27:17Z</dcterms:created>
  <dcterms:modified xsi:type="dcterms:W3CDTF">2017-01-25T14:16:18Z</dcterms:modified>
</cp:coreProperties>
</file>